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849" r:id="rId6"/>
    <p:sldId id="3850" r:id="rId7"/>
    <p:sldId id="3876" r:id="rId8"/>
    <p:sldId id="3878" r:id="rId9"/>
    <p:sldId id="3882" r:id="rId10"/>
    <p:sldId id="3881" r:id="rId11"/>
    <p:sldId id="3883" r:id="rId12"/>
    <p:sldId id="3884" r:id="rId13"/>
    <p:sldId id="3879" r:id="rId14"/>
    <p:sldId id="3886" r:id="rId15"/>
    <p:sldId id="3887" r:id="rId16"/>
    <p:sldId id="3885" r:id="rId17"/>
    <p:sldId id="3888" r:id="rId18"/>
    <p:sldId id="3872" r:id="rId19"/>
    <p:sldId id="3889" r:id="rId20"/>
    <p:sldId id="3880" r:id="rId21"/>
    <p:sldId id="3860" r:id="rId22"/>
    <p:sldId id="3890" r:id="rId23"/>
    <p:sldId id="3891" r:id="rId24"/>
    <p:sldId id="3877" r:id="rId25"/>
    <p:sldId id="384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242710-C7E9-4423-A085-63DC02AD4D8A}" v="214" dt="2026-07-28T17:33:27.490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4" autoAdjust="0"/>
  </p:normalViewPr>
  <p:slideViewPr>
    <p:cSldViewPr snapToGrid="0">
      <p:cViewPr>
        <p:scale>
          <a:sx n="100" d="100"/>
          <a:sy n="100" d="100"/>
        </p:scale>
        <p:origin x="348" y="108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hat, Sandesh Ganapati" userId="d6be85fd-2603-4ab7-be6e-ebda20a14d6b" providerId="ADAL" clId="{73F528F2-5CEF-4FB9-8B00-680A832D8D37}"/>
    <pc:docChg chg="addSld modSld sldOrd">
      <pc:chgData name="Bhat, Sandesh Ganapati" userId="d6be85fd-2603-4ab7-be6e-ebda20a14d6b" providerId="ADAL" clId="{73F528F2-5CEF-4FB9-8B00-680A832D8D37}" dt="2026-07-28T17:33:27.490" v="223" actId="122"/>
      <pc:docMkLst>
        <pc:docMk/>
      </pc:docMkLst>
      <pc:sldChg chg="modSp">
        <pc:chgData name="Bhat, Sandesh Ganapati" userId="d6be85fd-2603-4ab7-be6e-ebda20a14d6b" providerId="ADAL" clId="{73F528F2-5CEF-4FB9-8B00-680A832D8D37}" dt="2026-07-26T20:00:54.462" v="0"/>
        <pc:sldMkLst>
          <pc:docMk/>
          <pc:sldMk cId="517426050" sldId="256"/>
        </pc:sldMkLst>
        <pc:spChg chg="mod">
          <ac:chgData name="Bhat, Sandesh Ganapati" userId="d6be85fd-2603-4ab7-be6e-ebda20a14d6b" providerId="ADAL" clId="{73F528F2-5CEF-4FB9-8B00-680A832D8D37}" dt="2026-07-26T20:00:54.462" v="0"/>
          <ac:spMkLst>
            <pc:docMk/>
            <pc:sldMk cId="517426050" sldId="256"/>
            <ac:spMk id="4" creationId="{10047101-8D42-6100-9CEA-AEC0FAEAB606}"/>
          </ac:spMkLst>
        </pc:spChg>
      </pc:sldChg>
      <pc:sldChg chg="add">
        <pc:chgData name="Bhat, Sandesh Ganapati" userId="d6be85fd-2603-4ab7-be6e-ebda20a14d6b" providerId="ADAL" clId="{73F528F2-5CEF-4FB9-8B00-680A832D8D37}" dt="2026-07-27T21:24:24.742" v="4"/>
        <pc:sldMkLst>
          <pc:docMk/>
          <pc:sldMk cId="1562484837" sldId="3847"/>
        </pc:sldMkLst>
      </pc:sldChg>
      <pc:sldChg chg="modSp ord">
        <pc:chgData name="Bhat, Sandesh Ganapati" userId="d6be85fd-2603-4ab7-be6e-ebda20a14d6b" providerId="ADAL" clId="{73F528F2-5CEF-4FB9-8B00-680A832D8D37}" dt="2026-07-26T20:03:39.030" v="3"/>
        <pc:sldMkLst>
          <pc:docMk/>
          <pc:sldMk cId="363098972" sldId="3850"/>
        </pc:sldMkLst>
        <pc:spChg chg="mod">
          <ac:chgData name="Bhat, Sandesh Ganapati" userId="d6be85fd-2603-4ab7-be6e-ebda20a14d6b" providerId="ADAL" clId="{73F528F2-5CEF-4FB9-8B00-680A832D8D37}" dt="2026-07-26T20:03:39.030" v="3"/>
          <ac:spMkLst>
            <pc:docMk/>
            <pc:sldMk cId="363098972" sldId="3850"/>
            <ac:spMk id="2" creationId="{BF463CB3-2956-E8D2-C23D-A3BAA7295DEC}"/>
          </ac:spMkLst>
        </pc:spChg>
      </pc:sldChg>
      <pc:sldChg chg="addSp modSp add">
        <pc:chgData name="Bhat, Sandesh Ganapati" userId="d6be85fd-2603-4ab7-be6e-ebda20a14d6b" providerId="ADAL" clId="{73F528F2-5CEF-4FB9-8B00-680A832D8D37}" dt="2026-07-28T17:31:38.425" v="103"/>
        <pc:sldMkLst>
          <pc:docMk/>
          <pc:sldMk cId="4055223425" sldId="3860"/>
        </pc:sldMkLst>
        <pc:spChg chg="mod">
          <ac:chgData name="Bhat, Sandesh Ganapati" userId="d6be85fd-2603-4ab7-be6e-ebda20a14d6b" providerId="ADAL" clId="{73F528F2-5CEF-4FB9-8B00-680A832D8D37}" dt="2026-07-28T17:31:08.683" v="101"/>
          <ac:spMkLst>
            <pc:docMk/>
            <pc:sldMk cId="4055223425" sldId="3860"/>
            <ac:spMk id="7" creationId="{330F54DC-EFFE-EB0E-29AD-CC310AFCEB99}"/>
          </ac:spMkLst>
        </pc:spChg>
        <pc:spChg chg="mod">
          <ac:chgData name="Bhat, Sandesh Ganapati" userId="d6be85fd-2603-4ab7-be6e-ebda20a14d6b" providerId="ADAL" clId="{73F528F2-5CEF-4FB9-8B00-680A832D8D37}" dt="2026-07-28T17:31:38.425" v="103"/>
          <ac:spMkLst>
            <pc:docMk/>
            <pc:sldMk cId="4055223425" sldId="3860"/>
            <ac:spMk id="13" creationId="{BD5E4AD1-AFD4-C6F6-05AD-1161A3ACA1E5}"/>
          </ac:spMkLst>
        </pc:spChg>
        <pc:picChg chg="add mod">
          <ac:chgData name="Bhat, Sandesh Ganapati" userId="d6be85fd-2603-4ab7-be6e-ebda20a14d6b" providerId="ADAL" clId="{73F528F2-5CEF-4FB9-8B00-680A832D8D37}" dt="2026-07-28T17:31:15.399" v="102"/>
          <ac:picMkLst>
            <pc:docMk/>
            <pc:sldMk cId="4055223425" sldId="3860"/>
            <ac:picMk id="10" creationId="{9F53A39C-61F2-7B53-CAF3-BCDDE7344C75}"/>
          </ac:picMkLst>
        </pc:picChg>
      </pc:sldChg>
      <pc:sldChg chg="addSp modSp add">
        <pc:chgData name="Bhat, Sandesh Ganapati" userId="d6be85fd-2603-4ab7-be6e-ebda20a14d6b" providerId="ADAL" clId="{73F528F2-5CEF-4FB9-8B00-680A832D8D37}" dt="2026-07-28T14:56:41.881" v="69" actId="767"/>
        <pc:sldMkLst>
          <pc:docMk/>
          <pc:sldMk cId="1818280514" sldId="3872"/>
        </pc:sldMkLst>
        <pc:spChg chg="mod">
          <ac:chgData name="Bhat, Sandesh Ganapati" userId="d6be85fd-2603-4ab7-be6e-ebda20a14d6b" providerId="ADAL" clId="{73F528F2-5CEF-4FB9-8B00-680A832D8D37}" dt="2026-07-28T14:40:39.791" v="65"/>
          <ac:spMkLst>
            <pc:docMk/>
            <pc:sldMk cId="1818280514" sldId="3872"/>
            <ac:spMk id="5" creationId="{70BD451A-FC83-C6F6-8FFF-2B7719A3CE15}"/>
          </ac:spMkLst>
        </pc:spChg>
        <pc:spChg chg="add mod">
          <ac:chgData name="Bhat, Sandesh Ganapati" userId="d6be85fd-2603-4ab7-be6e-ebda20a14d6b" providerId="ADAL" clId="{73F528F2-5CEF-4FB9-8B00-680A832D8D37}" dt="2026-07-28T14:56:41.881" v="69" actId="767"/>
          <ac:spMkLst>
            <pc:docMk/>
            <pc:sldMk cId="1818280514" sldId="3872"/>
            <ac:spMk id="11" creationId="{059D7387-DB47-8492-37C8-79B39E276DBD}"/>
          </ac:spMkLst>
        </pc:spChg>
        <pc:picChg chg="add mod">
          <ac:chgData name="Bhat, Sandesh Ganapati" userId="d6be85fd-2603-4ab7-be6e-ebda20a14d6b" providerId="ADAL" clId="{73F528F2-5CEF-4FB9-8B00-680A832D8D37}" dt="2026-07-28T14:54:44.536" v="67" actId="11530"/>
          <ac:picMkLst>
            <pc:docMk/>
            <pc:sldMk cId="1818280514" sldId="3872"/>
            <ac:picMk id="8" creationId="{8F6C71D9-1BE2-A648-FE25-B9E3AA0919B4}"/>
          </ac:picMkLst>
        </pc:picChg>
        <pc:picChg chg="add">
          <ac:chgData name="Bhat, Sandesh Ganapati" userId="d6be85fd-2603-4ab7-be6e-ebda20a14d6b" providerId="ADAL" clId="{73F528F2-5CEF-4FB9-8B00-680A832D8D37}" dt="2026-07-28T14:55:20.889" v="68"/>
          <ac:picMkLst>
            <pc:docMk/>
            <pc:sldMk cId="1818280514" sldId="3872"/>
            <ac:picMk id="9" creationId="{ADF57AB0-BDDE-8021-5DFC-53A679301B2D}"/>
          </ac:picMkLst>
        </pc:picChg>
      </pc:sldChg>
      <pc:sldChg chg="add">
        <pc:chgData name="Bhat, Sandesh Ganapati" userId="d6be85fd-2603-4ab7-be6e-ebda20a14d6b" providerId="ADAL" clId="{73F528F2-5CEF-4FB9-8B00-680A832D8D37}" dt="2026-07-26T20:03:29.183" v="1"/>
        <pc:sldMkLst>
          <pc:docMk/>
          <pc:sldMk cId="1501505411" sldId="3876"/>
        </pc:sldMkLst>
      </pc:sldChg>
      <pc:sldChg chg="add">
        <pc:chgData name="Bhat, Sandesh Ganapati" userId="d6be85fd-2603-4ab7-be6e-ebda20a14d6b" providerId="ADAL" clId="{73F528F2-5CEF-4FB9-8B00-680A832D8D37}" dt="2026-07-27T21:24:24.742" v="4"/>
        <pc:sldMkLst>
          <pc:docMk/>
          <pc:sldMk cId="2778918316" sldId="3877"/>
        </pc:sldMkLst>
      </pc:sldChg>
      <pc:sldChg chg="modSp add">
        <pc:chgData name="Bhat, Sandesh Ganapati" userId="d6be85fd-2603-4ab7-be6e-ebda20a14d6b" providerId="ADAL" clId="{73F528F2-5CEF-4FB9-8B00-680A832D8D37}" dt="2026-07-28T01:45:38.332" v="8"/>
        <pc:sldMkLst>
          <pc:docMk/>
          <pc:sldMk cId="2848958036" sldId="3878"/>
        </pc:sldMkLst>
        <pc:spChg chg="mod">
          <ac:chgData name="Bhat, Sandesh Ganapati" userId="d6be85fd-2603-4ab7-be6e-ebda20a14d6b" providerId="ADAL" clId="{73F528F2-5CEF-4FB9-8B00-680A832D8D37}" dt="2026-07-28T01:45:38.332" v="8"/>
          <ac:spMkLst>
            <pc:docMk/>
            <pc:sldMk cId="2848958036" sldId="3878"/>
            <ac:spMk id="2" creationId="{280CD706-601C-A6EE-73D6-DF3400094C45}"/>
          </ac:spMkLst>
        </pc:spChg>
      </pc:sldChg>
      <pc:sldChg chg="modSp add">
        <pc:chgData name="Bhat, Sandesh Ganapati" userId="d6be85fd-2603-4ab7-be6e-ebda20a14d6b" providerId="ADAL" clId="{73F528F2-5CEF-4FB9-8B00-680A832D8D37}" dt="2026-07-28T02:10:59.244" v="9"/>
        <pc:sldMkLst>
          <pc:docMk/>
          <pc:sldMk cId="1295704394" sldId="3879"/>
        </pc:sldMkLst>
        <pc:spChg chg="mod">
          <ac:chgData name="Bhat, Sandesh Ganapati" userId="d6be85fd-2603-4ab7-be6e-ebda20a14d6b" providerId="ADAL" clId="{73F528F2-5CEF-4FB9-8B00-680A832D8D37}" dt="2026-07-28T02:10:59.244" v="9"/>
          <ac:spMkLst>
            <pc:docMk/>
            <pc:sldMk cId="1295704394" sldId="3879"/>
            <ac:spMk id="2" creationId="{FCE24365-3CF2-9E51-90A4-0B8D67EA0B9A}"/>
          </ac:spMkLst>
        </pc:spChg>
      </pc:sldChg>
      <pc:sldChg chg="modSp add">
        <pc:chgData name="Bhat, Sandesh Ganapati" userId="d6be85fd-2603-4ab7-be6e-ebda20a14d6b" providerId="ADAL" clId="{73F528F2-5CEF-4FB9-8B00-680A832D8D37}" dt="2026-07-28T02:11:26.551" v="10"/>
        <pc:sldMkLst>
          <pc:docMk/>
          <pc:sldMk cId="1403647579" sldId="3880"/>
        </pc:sldMkLst>
        <pc:spChg chg="mod">
          <ac:chgData name="Bhat, Sandesh Ganapati" userId="d6be85fd-2603-4ab7-be6e-ebda20a14d6b" providerId="ADAL" clId="{73F528F2-5CEF-4FB9-8B00-680A832D8D37}" dt="2026-07-28T02:11:26.551" v="10"/>
          <ac:spMkLst>
            <pc:docMk/>
            <pc:sldMk cId="1403647579" sldId="3880"/>
            <ac:spMk id="2" creationId="{44E0F73D-B3C3-E9D2-1768-6E6737EBA452}"/>
          </ac:spMkLst>
        </pc:spChg>
      </pc:sldChg>
      <pc:sldChg chg="addSp modSp modAnim">
        <pc:chgData name="Bhat, Sandesh Ganapati" userId="d6be85fd-2603-4ab7-be6e-ebda20a14d6b" providerId="ADAL" clId="{73F528F2-5CEF-4FB9-8B00-680A832D8D37}" dt="2026-07-28T13:01:41.038" v="18"/>
        <pc:sldMkLst>
          <pc:docMk/>
          <pc:sldMk cId="845219300" sldId="3881"/>
        </pc:sldMkLst>
        <pc:spChg chg="mod">
          <ac:chgData name="Bhat, Sandesh Ganapati" userId="d6be85fd-2603-4ab7-be6e-ebda20a14d6b" providerId="ADAL" clId="{73F528F2-5CEF-4FB9-8B00-680A832D8D37}" dt="2026-07-28T12:57:08.029" v="11"/>
          <ac:spMkLst>
            <pc:docMk/>
            <pc:sldMk cId="845219300" sldId="3881"/>
            <ac:spMk id="3" creationId="{EF5D0A68-1A42-69A0-4550-01A4FA474010}"/>
          </ac:spMkLst>
        </pc:spChg>
        <pc:spChg chg="add mod">
          <ac:chgData name="Bhat, Sandesh Ganapati" userId="d6be85fd-2603-4ab7-be6e-ebda20a14d6b" providerId="ADAL" clId="{73F528F2-5CEF-4FB9-8B00-680A832D8D37}" dt="2026-07-28T13:00:13.736" v="12"/>
          <ac:spMkLst>
            <pc:docMk/>
            <pc:sldMk cId="845219300" sldId="3881"/>
            <ac:spMk id="10" creationId="{86185A63-DCA8-A0A1-6273-F2D32E68CFBA}"/>
          </ac:spMkLst>
        </pc:spChg>
        <pc:spChg chg="add mod">
          <ac:chgData name="Bhat, Sandesh Ganapati" userId="d6be85fd-2603-4ab7-be6e-ebda20a14d6b" providerId="ADAL" clId="{73F528F2-5CEF-4FB9-8B00-680A832D8D37}" dt="2026-07-28T13:00:22.242" v="13" actId="20577"/>
          <ac:spMkLst>
            <pc:docMk/>
            <pc:sldMk cId="845219300" sldId="3881"/>
            <ac:spMk id="11" creationId="{848E5121-A76F-8837-0786-F486767C865A}"/>
          </ac:spMkLst>
        </pc:spChg>
        <pc:picChg chg="add mod">
          <ac:chgData name="Bhat, Sandesh Ganapati" userId="d6be85fd-2603-4ab7-be6e-ebda20a14d6b" providerId="ADAL" clId="{73F528F2-5CEF-4FB9-8B00-680A832D8D37}" dt="2026-07-28T13:00:13.736" v="12"/>
          <ac:picMkLst>
            <pc:docMk/>
            <pc:sldMk cId="845219300" sldId="3881"/>
            <ac:picMk id="7" creationId="{A6402973-BB31-30F5-DC6A-6CF303F56661}"/>
          </ac:picMkLst>
        </pc:picChg>
        <pc:picChg chg="add mod">
          <ac:chgData name="Bhat, Sandesh Ganapati" userId="d6be85fd-2603-4ab7-be6e-ebda20a14d6b" providerId="ADAL" clId="{73F528F2-5CEF-4FB9-8B00-680A832D8D37}" dt="2026-07-28T13:00:13.736" v="12"/>
          <ac:picMkLst>
            <pc:docMk/>
            <pc:sldMk cId="845219300" sldId="3881"/>
            <ac:picMk id="8" creationId="{EFB364D7-CA88-A19B-47A2-055EE2A655BC}"/>
          </ac:picMkLst>
        </pc:picChg>
        <pc:picChg chg="add mod">
          <ac:chgData name="Bhat, Sandesh Ganapati" userId="d6be85fd-2603-4ab7-be6e-ebda20a14d6b" providerId="ADAL" clId="{73F528F2-5CEF-4FB9-8B00-680A832D8D37}" dt="2026-07-28T13:00:13.736" v="12"/>
          <ac:picMkLst>
            <pc:docMk/>
            <pc:sldMk cId="845219300" sldId="3881"/>
            <ac:picMk id="9" creationId="{1E8D813D-847A-BE69-ED64-DF22231F8370}"/>
          </ac:picMkLst>
        </pc:picChg>
      </pc:sldChg>
      <pc:sldChg chg="modSp">
        <pc:chgData name="Bhat, Sandesh Ganapati" userId="d6be85fd-2603-4ab7-be6e-ebda20a14d6b" providerId="ADAL" clId="{73F528F2-5CEF-4FB9-8B00-680A832D8D37}" dt="2026-07-28T13:02:47.892" v="20"/>
        <pc:sldMkLst>
          <pc:docMk/>
          <pc:sldMk cId="1656643728" sldId="3882"/>
        </pc:sldMkLst>
        <pc:spChg chg="mod">
          <ac:chgData name="Bhat, Sandesh Ganapati" userId="d6be85fd-2603-4ab7-be6e-ebda20a14d6b" providerId="ADAL" clId="{73F528F2-5CEF-4FB9-8B00-680A832D8D37}" dt="2026-07-28T13:02:43.346" v="19"/>
          <ac:spMkLst>
            <pc:docMk/>
            <pc:sldMk cId="1656643728" sldId="3882"/>
            <ac:spMk id="2" creationId="{3B763761-0739-9B52-0709-650EFFF965D4}"/>
          </ac:spMkLst>
        </pc:spChg>
        <pc:spChg chg="mod">
          <ac:chgData name="Bhat, Sandesh Ganapati" userId="d6be85fd-2603-4ab7-be6e-ebda20a14d6b" providerId="ADAL" clId="{73F528F2-5CEF-4FB9-8B00-680A832D8D37}" dt="2026-07-28T13:02:47.892" v="20"/>
          <ac:spMkLst>
            <pc:docMk/>
            <pc:sldMk cId="1656643728" sldId="3882"/>
            <ac:spMk id="3" creationId="{65DB9420-1967-C360-CB83-F15AAAF11122}"/>
          </ac:spMkLst>
        </pc:spChg>
      </pc:sldChg>
      <pc:sldChg chg="addSp modSp modAnim">
        <pc:chgData name="Bhat, Sandesh Ganapati" userId="d6be85fd-2603-4ab7-be6e-ebda20a14d6b" providerId="ADAL" clId="{73F528F2-5CEF-4FB9-8B00-680A832D8D37}" dt="2026-07-28T13:44:59.686" v="24" actId="767"/>
        <pc:sldMkLst>
          <pc:docMk/>
          <pc:sldMk cId="438479219" sldId="3883"/>
        </pc:sldMkLst>
        <pc:spChg chg="mod">
          <ac:chgData name="Bhat, Sandesh Ganapati" userId="d6be85fd-2603-4ab7-be6e-ebda20a14d6b" providerId="ADAL" clId="{73F528F2-5CEF-4FB9-8B00-680A832D8D37}" dt="2026-07-28T13:11:04.092" v="23"/>
          <ac:spMkLst>
            <pc:docMk/>
            <pc:sldMk cId="438479219" sldId="3883"/>
            <ac:spMk id="3" creationId="{EEF67344-E644-BBF9-0792-616683F8AAE2}"/>
          </ac:spMkLst>
        </pc:spChg>
        <pc:spChg chg="add mod">
          <ac:chgData name="Bhat, Sandesh Ganapati" userId="d6be85fd-2603-4ab7-be6e-ebda20a14d6b" providerId="ADAL" clId="{73F528F2-5CEF-4FB9-8B00-680A832D8D37}" dt="2026-07-28T13:10:21.600" v="21"/>
          <ac:spMkLst>
            <pc:docMk/>
            <pc:sldMk cId="438479219" sldId="3883"/>
            <ac:spMk id="7" creationId="{0C37E9BA-92C3-1783-3B45-83650E6363DF}"/>
          </ac:spMkLst>
        </pc:spChg>
        <pc:spChg chg="add mod">
          <ac:chgData name="Bhat, Sandesh Ganapati" userId="d6be85fd-2603-4ab7-be6e-ebda20a14d6b" providerId="ADAL" clId="{73F528F2-5CEF-4FB9-8B00-680A832D8D37}" dt="2026-07-28T13:44:59.686" v="24" actId="767"/>
          <ac:spMkLst>
            <pc:docMk/>
            <pc:sldMk cId="438479219" sldId="3883"/>
            <ac:spMk id="8" creationId="{E9FB10F5-D83B-302D-916A-7E84F3D3D92D}"/>
          </ac:spMkLst>
        </pc:spChg>
        <pc:picChg chg="add mod">
          <ac:chgData name="Bhat, Sandesh Ganapati" userId="d6be85fd-2603-4ab7-be6e-ebda20a14d6b" providerId="ADAL" clId="{73F528F2-5CEF-4FB9-8B00-680A832D8D37}" dt="2026-07-28T13:10:21.600" v="21"/>
          <ac:picMkLst>
            <pc:docMk/>
            <pc:sldMk cId="438479219" sldId="3883"/>
            <ac:picMk id="5" creationId="{095442B4-9FEB-7680-6895-19DA9BAADA16}"/>
          </ac:picMkLst>
        </pc:picChg>
        <pc:picChg chg="add mod">
          <ac:chgData name="Bhat, Sandesh Ganapati" userId="d6be85fd-2603-4ab7-be6e-ebda20a14d6b" providerId="ADAL" clId="{73F528F2-5CEF-4FB9-8B00-680A832D8D37}" dt="2026-07-28T13:10:21.600" v="21"/>
          <ac:picMkLst>
            <pc:docMk/>
            <pc:sldMk cId="438479219" sldId="3883"/>
            <ac:picMk id="6" creationId="{70CA904A-304F-4C8F-5CF8-91BC62D79204}"/>
          </ac:picMkLst>
        </pc:picChg>
      </pc:sldChg>
      <pc:sldChg chg="addSp delSp modSp">
        <pc:chgData name="Bhat, Sandesh Ganapati" userId="d6be85fd-2603-4ab7-be6e-ebda20a14d6b" providerId="ADAL" clId="{73F528F2-5CEF-4FB9-8B00-680A832D8D37}" dt="2026-07-28T14:12:45.293" v="28"/>
        <pc:sldMkLst>
          <pc:docMk/>
          <pc:sldMk cId="629545701" sldId="3884"/>
        </pc:sldMkLst>
        <pc:spChg chg="del">
          <ac:chgData name="Bhat, Sandesh Ganapati" userId="d6be85fd-2603-4ab7-be6e-ebda20a14d6b" providerId="ADAL" clId="{73F528F2-5CEF-4FB9-8B00-680A832D8D37}" dt="2026-07-28T14:12:45.293" v="28"/>
          <ac:spMkLst>
            <pc:docMk/>
            <pc:sldMk cId="629545701" sldId="3884"/>
            <ac:spMk id="2" creationId="{B11B018E-3FD3-F0CB-A745-712CF0435D22}"/>
          </ac:spMkLst>
        </pc:spChg>
        <pc:picChg chg="add">
          <ac:chgData name="Bhat, Sandesh Ganapati" userId="d6be85fd-2603-4ab7-be6e-ebda20a14d6b" providerId="ADAL" clId="{73F528F2-5CEF-4FB9-8B00-680A832D8D37}" dt="2026-07-28T14:12:41.623" v="27"/>
          <ac:picMkLst>
            <pc:docMk/>
            <pc:sldMk cId="629545701" sldId="3884"/>
            <ac:picMk id="4" creationId="{3BFF0991-00E7-AB09-C07B-676964B58E09}"/>
          </ac:picMkLst>
        </pc:picChg>
        <pc:picChg chg="add mod">
          <ac:chgData name="Bhat, Sandesh Ganapati" userId="d6be85fd-2603-4ab7-be6e-ebda20a14d6b" providerId="ADAL" clId="{73F528F2-5CEF-4FB9-8B00-680A832D8D37}" dt="2026-07-28T14:12:45.293" v="28"/>
          <ac:picMkLst>
            <pc:docMk/>
            <pc:sldMk cId="629545701" sldId="3884"/>
            <ac:picMk id="5" creationId="{B3891BBD-650B-7EDB-5339-8BE1A9422EBC}"/>
          </ac:picMkLst>
        </pc:picChg>
      </pc:sldChg>
      <pc:sldChg chg="addSp delSp modSp ord">
        <pc:chgData name="Bhat, Sandesh Ganapati" userId="d6be85fd-2603-4ab7-be6e-ebda20a14d6b" providerId="ADAL" clId="{73F528F2-5CEF-4FB9-8B00-680A832D8D37}" dt="2026-07-28T14:10:31.246" v="26"/>
        <pc:sldMkLst>
          <pc:docMk/>
          <pc:sldMk cId="772913822" sldId="3885"/>
        </pc:sldMkLst>
        <pc:spChg chg="del">
          <ac:chgData name="Bhat, Sandesh Ganapati" userId="d6be85fd-2603-4ab7-be6e-ebda20a14d6b" providerId="ADAL" clId="{73F528F2-5CEF-4FB9-8B00-680A832D8D37}" dt="2026-07-28T14:04:42.718" v="25"/>
          <ac:spMkLst>
            <pc:docMk/>
            <pc:sldMk cId="772913822" sldId="3885"/>
            <ac:spMk id="4" creationId="{E30E99C5-4D9E-8FED-75EB-C7A0B81986FC}"/>
          </ac:spMkLst>
        </pc:spChg>
        <pc:picChg chg="add mod">
          <ac:chgData name="Bhat, Sandesh Ganapati" userId="d6be85fd-2603-4ab7-be6e-ebda20a14d6b" providerId="ADAL" clId="{73F528F2-5CEF-4FB9-8B00-680A832D8D37}" dt="2026-07-28T14:04:42.718" v="25"/>
          <ac:picMkLst>
            <pc:docMk/>
            <pc:sldMk cId="772913822" sldId="3885"/>
            <ac:picMk id="5" creationId="{74B50A9D-D9FF-205B-78DD-5C053F07215F}"/>
          </ac:picMkLst>
        </pc:picChg>
      </pc:sldChg>
      <pc:sldChg chg="addSp delSp modSp modAnim">
        <pc:chgData name="Bhat, Sandesh Ganapati" userId="d6be85fd-2603-4ab7-be6e-ebda20a14d6b" providerId="ADAL" clId="{73F528F2-5CEF-4FB9-8B00-680A832D8D37}" dt="2026-07-28T14:17:07.272" v="33"/>
        <pc:sldMkLst>
          <pc:docMk/>
          <pc:sldMk cId="2037087887" sldId="3886"/>
        </pc:sldMkLst>
        <pc:spChg chg="del">
          <ac:chgData name="Bhat, Sandesh Ganapati" userId="d6be85fd-2603-4ab7-be6e-ebda20a14d6b" providerId="ADAL" clId="{73F528F2-5CEF-4FB9-8B00-680A832D8D37}" dt="2026-07-28T14:15:47.129" v="29"/>
          <ac:spMkLst>
            <pc:docMk/>
            <pc:sldMk cId="2037087887" sldId="3886"/>
            <ac:spMk id="5" creationId="{67C7FCE6-AE60-078C-3B6E-C667E73A9482}"/>
          </ac:spMkLst>
        </pc:spChg>
        <pc:picChg chg="add mod">
          <ac:chgData name="Bhat, Sandesh Ganapati" userId="d6be85fd-2603-4ab7-be6e-ebda20a14d6b" providerId="ADAL" clId="{73F528F2-5CEF-4FB9-8B00-680A832D8D37}" dt="2026-07-28T14:15:47.129" v="29"/>
          <ac:picMkLst>
            <pc:docMk/>
            <pc:sldMk cId="2037087887" sldId="3886"/>
            <ac:picMk id="6" creationId="{D6F3706B-1649-5C38-AB93-A87659892A94}"/>
          </ac:picMkLst>
        </pc:picChg>
        <pc:picChg chg="add mod">
          <ac:chgData name="Bhat, Sandesh Ganapati" userId="d6be85fd-2603-4ab7-be6e-ebda20a14d6b" providerId="ADAL" clId="{73F528F2-5CEF-4FB9-8B00-680A832D8D37}" dt="2026-07-28T14:16:13.654" v="30"/>
          <ac:picMkLst>
            <pc:docMk/>
            <pc:sldMk cId="2037087887" sldId="3886"/>
            <ac:picMk id="9" creationId="{D6F3706B-1649-5C38-AB93-A87659892A94}"/>
          </ac:picMkLst>
        </pc:picChg>
      </pc:sldChg>
      <pc:sldChg chg="addSp modSp modAnim">
        <pc:chgData name="Bhat, Sandesh Ganapati" userId="d6be85fd-2603-4ab7-be6e-ebda20a14d6b" providerId="ADAL" clId="{73F528F2-5CEF-4FB9-8B00-680A832D8D37}" dt="2026-07-28T14:31:40.616" v="63"/>
        <pc:sldMkLst>
          <pc:docMk/>
          <pc:sldMk cId="2939111953" sldId="3887"/>
        </pc:sldMkLst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2" creationId="{F811CE84-BADE-7BEC-217B-02ED3787482E}"/>
          </ac:spMkLst>
        </pc:spChg>
        <pc:spChg chg="add 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14" creationId="{A9140A83-516C-72EF-584E-15319AC94BDF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16" creationId="{9A4C8EDA-5CD8-84A7-AAE5-F7CDF737793F}"/>
          </ac:spMkLst>
        </pc:spChg>
        <pc:spChg chg="add 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17" creationId="{7AD69500-E7F6-D07B-590F-52D1B29999A3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18" creationId="{CFBDF6F7-5062-7DEA-FD30-9D94845D4EC3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19" creationId="{2A64AE5A-87E7-896B-EC32-529E92D5039E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20" creationId="{56055993-D1CA-00DE-2B9C-B7A4B4E769BD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22" creationId="{9F437231-7C55-F2AD-AECC-A67C8DF99AD1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23" creationId="{65F3733B-1586-2E2A-B566-AD77BE895CC1}"/>
          </ac:spMkLst>
        </pc:spChg>
        <pc:spChg chg="mod">
          <ac:chgData name="Bhat, Sandesh Ganapati" userId="d6be85fd-2603-4ab7-be6e-ebda20a14d6b" providerId="ADAL" clId="{73F528F2-5CEF-4FB9-8B00-680A832D8D37}" dt="2026-07-28T14:30:26.943" v="62" actId="20577"/>
          <ac:spMkLst>
            <pc:docMk/>
            <pc:sldMk cId="2939111953" sldId="3887"/>
            <ac:spMk id="24" creationId="{B79443D0-BAA1-F0E4-8A25-3A5687D6B74A}"/>
          </ac:spMkLst>
        </pc:spChg>
        <pc:spChg chg="add mod">
          <ac:chgData name="Bhat, Sandesh Ganapati" userId="d6be85fd-2603-4ab7-be6e-ebda20a14d6b" providerId="ADAL" clId="{73F528F2-5CEF-4FB9-8B00-680A832D8D37}" dt="2026-07-28T14:29:33.621" v="58" actId="767"/>
          <ac:spMkLst>
            <pc:docMk/>
            <pc:sldMk cId="2939111953" sldId="3887"/>
            <ac:spMk id="28" creationId="{9899367F-0324-5FB2-1DD5-EAE8CAB891A6}"/>
          </ac:spMkLst>
        </pc:spChg>
        <pc:spChg chg="add mod">
          <ac:chgData name="Bhat, Sandesh Ganapati" userId="d6be85fd-2603-4ab7-be6e-ebda20a14d6b" providerId="ADAL" clId="{73F528F2-5CEF-4FB9-8B00-680A832D8D37}" dt="2026-07-28T14:30:11.512" v="59" actId="767"/>
          <ac:spMkLst>
            <pc:docMk/>
            <pc:sldMk cId="2939111953" sldId="3887"/>
            <ac:spMk id="29" creationId="{532A5235-6602-89DD-5827-2104468E7AA8}"/>
          </ac:spMkLst>
        </pc:spChg>
      </pc:sldChg>
      <pc:sldChg chg="addSp modSp modAnim">
        <pc:chgData name="Bhat, Sandesh Ganapati" userId="d6be85fd-2603-4ab7-be6e-ebda20a14d6b" providerId="ADAL" clId="{73F528F2-5CEF-4FB9-8B00-680A832D8D37}" dt="2026-07-28T15:14:24.223" v="72"/>
        <pc:sldMkLst>
          <pc:docMk/>
          <pc:sldMk cId="2383253190" sldId="3888"/>
        </pc:sldMkLst>
        <pc:spChg chg="add mod">
          <ac:chgData name="Bhat, Sandesh Ganapati" userId="d6be85fd-2603-4ab7-be6e-ebda20a14d6b" providerId="ADAL" clId="{73F528F2-5CEF-4FB9-8B00-680A832D8D37}" dt="2026-07-28T15:13:50.270" v="71" actId="767"/>
          <ac:spMkLst>
            <pc:docMk/>
            <pc:sldMk cId="2383253190" sldId="3888"/>
            <ac:spMk id="4" creationId="{CAEC83F2-DD50-9597-8D96-0AA3C814AB04}"/>
          </ac:spMkLst>
        </pc:spChg>
      </pc:sldChg>
      <pc:sldChg chg="add">
        <pc:chgData name="Bhat, Sandesh Ganapati" userId="d6be85fd-2603-4ab7-be6e-ebda20a14d6b" providerId="ADAL" clId="{73F528F2-5CEF-4FB9-8B00-680A832D8D37}" dt="2026-07-28T15:04:33.031" v="70"/>
        <pc:sldMkLst>
          <pc:docMk/>
          <pc:sldMk cId="3835888772" sldId="3889"/>
        </pc:sldMkLst>
      </pc:sldChg>
      <pc:sldChg chg="modSp ord">
        <pc:chgData name="Bhat, Sandesh Ganapati" userId="d6be85fd-2603-4ab7-be6e-ebda20a14d6b" providerId="ADAL" clId="{73F528F2-5CEF-4FB9-8B00-680A832D8D37}" dt="2026-07-28T15:46:41.972" v="96" actId="206"/>
        <pc:sldMkLst>
          <pc:docMk/>
          <pc:sldMk cId="88208367" sldId="3890"/>
        </pc:sldMkLst>
        <pc:spChg chg="mod">
          <ac:chgData name="Bhat, Sandesh Ganapati" userId="d6be85fd-2603-4ab7-be6e-ebda20a14d6b" providerId="ADAL" clId="{73F528F2-5CEF-4FB9-8B00-680A832D8D37}" dt="2026-07-28T15:38:23.933" v="74"/>
          <ac:spMkLst>
            <pc:docMk/>
            <pc:sldMk cId="88208367" sldId="3890"/>
            <ac:spMk id="5" creationId="{B1A85C25-4D9F-E6EB-DA87-F6DA504D9515}"/>
          </ac:spMkLst>
        </pc:spChg>
        <pc:spChg chg="mod">
          <ac:chgData name="Bhat, Sandesh Ganapati" userId="d6be85fd-2603-4ab7-be6e-ebda20a14d6b" providerId="ADAL" clId="{73F528F2-5CEF-4FB9-8B00-680A832D8D37}" dt="2026-07-28T15:42:46.416" v="77" actId="206"/>
          <ac:spMkLst>
            <pc:docMk/>
            <pc:sldMk cId="88208367" sldId="3890"/>
            <ac:spMk id="15" creationId="{7B574C33-D67D-CA3A-CC3B-D2FC937E9089}"/>
          </ac:spMkLst>
        </pc:spChg>
        <pc:spChg chg="mod">
          <ac:chgData name="Bhat, Sandesh Ganapati" userId="d6be85fd-2603-4ab7-be6e-ebda20a14d6b" providerId="ADAL" clId="{73F528F2-5CEF-4FB9-8B00-680A832D8D37}" dt="2026-07-28T15:44:34.129" v="87" actId="206"/>
          <ac:spMkLst>
            <pc:docMk/>
            <pc:sldMk cId="88208367" sldId="3890"/>
            <ac:spMk id="19" creationId="{20384C57-A9FF-CA74-7F85-232754BC77EC}"/>
          </ac:spMkLst>
        </pc:spChg>
        <pc:spChg chg="mod">
          <ac:chgData name="Bhat, Sandesh Ganapati" userId="d6be85fd-2603-4ab7-be6e-ebda20a14d6b" providerId="ADAL" clId="{73F528F2-5CEF-4FB9-8B00-680A832D8D37}" dt="2026-07-28T15:46:41.972" v="96" actId="206"/>
          <ac:spMkLst>
            <pc:docMk/>
            <pc:sldMk cId="88208367" sldId="3890"/>
            <ac:spMk id="20" creationId="{D95C253C-D033-28A4-B480-4AF1638A415E}"/>
          </ac:spMkLst>
        </pc:spChg>
      </pc:sldChg>
      <pc:sldChg chg="addSp modSp add ord modAnim">
        <pc:chgData name="Bhat, Sandesh Ganapati" userId="d6be85fd-2603-4ab7-be6e-ebda20a14d6b" providerId="ADAL" clId="{73F528F2-5CEF-4FB9-8B00-680A832D8D37}" dt="2026-07-28T17:33:27.490" v="223" actId="122"/>
        <pc:sldMkLst>
          <pc:docMk/>
          <pc:sldMk cId="2759153237" sldId="3891"/>
        </pc:sldMkLst>
        <pc:spChg chg="mod">
          <ac:chgData name="Bhat, Sandesh Ganapati" userId="d6be85fd-2603-4ab7-be6e-ebda20a14d6b" providerId="ADAL" clId="{73F528F2-5CEF-4FB9-8B00-680A832D8D37}" dt="2026-07-28T16:58:38.256" v="99"/>
          <ac:spMkLst>
            <pc:docMk/>
            <pc:sldMk cId="2759153237" sldId="3891"/>
            <ac:spMk id="5" creationId="{39570DC4-936C-211C-5465-34086617279C}"/>
          </ac:spMkLst>
        </pc:spChg>
        <pc:spChg chg="add mod">
          <ac:chgData name="Bhat, Sandesh Ganapati" userId="d6be85fd-2603-4ab7-be6e-ebda20a14d6b" providerId="ADAL" clId="{73F528F2-5CEF-4FB9-8B00-680A832D8D37}" dt="2026-07-28T17:33:27.490" v="223" actId="122"/>
          <ac:spMkLst>
            <pc:docMk/>
            <pc:sldMk cId="2759153237" sldId="3891"/>
            <ac:spMk id="15" creationId="{1D4615F5-FE95-86C9-3A30-6487D7B359F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CE03-6C3A-EB4D-A9B1-7EFD38B58412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7D50D-BAA9-464B-B391-243138E078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9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38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003DC-BE54-1496-D3C2-80275921F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6C6651-FE63-83F7-D123-234C273CB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63A0F9-C778-667F-E103-29D0274F0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A15D8-181A-9C6D-A08C-7885D7885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12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00D7D-F5D4-A6F3-024F-01E63945B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F730C-9F7D-C6FD-BAE1-9501E32C7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0CB12C-82A8-3AD6-3429-941E565C3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27368-BBD0-D8F8-BC17-B08141E01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712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69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3AD69-3AE2-7932-D33E-D132C9112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2EF99E-264C-C0EE-D8D7-C48257E21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7DB361-695E-2FA0-2DC0-AD1BF74CC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82397-2FE7-70EB-5C9E-42F6AA73E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57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B88EE-CC25-E64E-67B5-2751D59BC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D13E3-B4B2-2F45-B95B-EC9A5C0C1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24BBD2-E3C6-296B-1394-21BBCB59D0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D846E-0B8A-7F3C-92ED-6C84910C5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3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0" r:id="rId4"/>
    <p:sldLayoutId id="2147483649" r:id="rId5"/>
    <p:sldLayoutId id="2147483662" r:id="rId6"/>
    <p:sldLayoutId id="2147483663" r:id="rId7"/>
    <p:sldLayoutId id="2147483652" r:id="rId8"/>
    <p:sldLayoutId id="2147483666" r:id="rId9"/>
    <p:sldLayoutId id="2147483664" r:id="rId10"/>
    <p:sldLayoutId id="2147483665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4474" y="2949739"/>
            <a:ext cx="6261291" cy="2396686"/>
          </a:xfrm>
          <a:noFill/>
        </p:spPr>
        <p:txBody>
          <a:bodyPr anchor="b">
            <a:noAutofit/>
          </a:bodyPr>
          <a:lstStyle/>
          <a:p>
            <a:r>
              <a:rPr lang="en-US" dirty="0"/>
              <a:t>Assistive Robotics </a:t>
            </a:r>
            <a:br>
              <a:rPr lang="en-US" dirty="0"/>
            </a:br>
            <a:r>
              <a:rPr lang="en-US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3E905-CC8C-3A01-5A63-611DED56E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4365-3CF2-9E51-90A4-0B8D67EA0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Muscle Activation As An Input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214A1-99D2-F749-C78B-99EB9F1EB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704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 descr="Filtering and analyzing EMG data | ElectroPhys">
            <a:extLst>
              <a:ext uri="{FF2B5EF4-FFF2-40B4-BE49-F238E27FC236}">
                <a16:creationId xmlns:a16="http://schemas.microsoft.com/office/drawing/2014/main" id="{D6F3706B-1649-5C38-AB93-A87659892A9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07006" y="196795"/>
            <a:ext cx="8777988" cy="646441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8485FF-E252-CCAD-13A9-BF7FD40F97F4}"/>
              </a:ext>
            </a:extLst>
          </p:cNvPr>
          <p:cNvSpPr/>
          <p:nvPr/>
        </p:nvSpPr>
        <p:spPr>
          <a:xfrm>
            <a:off x="1781175" y="4600575"/>
            <a:ext cx="8982075" cy="2143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D05681-CE9C-98EF-9C1C-CE9859A224A4}"/>
              </a:ext>
            </a:extLst>
          </p:cNvPr>
          <p:cNvSpPr/>
          <p:nvPr/>
        </p:nvSpPr>
        <p:spPr>
          <a:xfrm>
            <a:off x="1707006" y="2371725"/>
            <a:ext cx="9189594" cy="255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8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D237-2E67-77D2-05A5-9B9EA4EC7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7617192C-1875-3325-C844-AE50D4A0DB57}"/>
              </a:ext>
            </a:extLst>
          </p:cNvPr>
          <p:cNvGrpSpPr/>
          <p:nvPr/>
        </p:nvGrpSpPr>
        <p:grpSpPr>
          <a:xfrm>
            <a:off x="2651939" y="818430"/>
            <a:ext cx="6902410" cy="5221140"/>
            <a:chOff x="2660690" y="942975"/>
            <a:chExt cx="6902410" cy="5221140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F811CE84-BADE-7BEC-217B-02ED3787482E}"/>
                </a:ext>
              </a:extLst>
            </p:cNvPr>
            <p:cNvSpPr/>
            <p:nvPr/>
          </p:nvSpPr>
          <p:spPr>
            <a:xfrm>
              <a:off x="3314700" y="2092158"/>
              <a:ext cx="5676900" cy="2699286"/>
            </a:xfrm>
            <a:custGeom>
              <a:avLst/>
              <a:gdLst>
                <a:gd name="csX0" fmla="*/ 0 w 5676900"/>
                <a:gd name="csY0" fmla="*/ 2698917 h 2699286"/>
                <a:gd name="csX1" fmla="*/ 76200 w 5676900"/>
                <a:gd name="csY1" fmla="*/ 2660817 h 2699286"/>
                <a:gd name="csX2" fmla="*/ 171450 w 5676900"/>
                <a:gd name="csY2" fmla="*/ 2698917 h 2699286"/>
                <a:gd name="csX3" fmla="*/ 247650 w 5676900"/>
                <a:gd name="csY3" fmla="*/ 2632242 h 2699286"/>
                <a:gd name="csX4" fmla="*/ 361950 w 5676900"/>
                <a:gd name="csY4" fmla="*/ 2641767 h 2699286"/>
                <a:gd name="csX5" fmla="*/ 419100 w 5676900"/>
                <a:gd name="csY5" fmla="*/ 2679867 h 2699286"/>
                <a:gd name="csX6" fmla="*/ 495300 w 5676900"/>
                <a:gd name="csY6" fmla="*/ 2613192 h 2699286"/>
                <a:gd name="csX7" fmla="*/ 647700 w 5676900"/>
                <a:gd name="csY7" fmla="*/ 2670342 h 2699286"/>
                <a:gd name="csX8" fmla="*/ 809625 w 5676900"/>
                <a:gd name="csY8" fmla="*/ 2451267 h 2699286"/>
                <a:gd name="csX9" fmla="*/ 952500 w 5676900"/>
                <a:gd name="csY9" fmla="*/ 2422692 h 2699286"/>
                <a:gd name="csX10" fmla="*/ 1133475 w 5676900"/>
                <a:gd name="csY10" fmla="*/ 1555917 h 2699286"/>
                <a:gd name="csX11" fmla="*/ 1200150 w 5676900"/>
                <a:gd name="csY11" fmla="*/ 1613067 h 2699286"/>
                <a:gd name="csX12" fmla="*/ 1409700 w 5676900"/>
                <a:gd name="csY12" fmla="*/ 212892 h 2699286"/>
                <a:gd name="csX13" fmla="*/ 1609725 w 5676900"/>
                <a:gd name="csY13" fmla="*/ 60492 h 2699286"/>
                <a:gd name="csX14" fmla="*/ 1714500 w 5676900"/>
                <a:gd name="csY14" fmla="*/ 336717 h 2699286"/>
                <a:gd name="csX15" fmla="*/ 1857375 w 5676900"/>
                <a:gd name="csY15" fmla="*/ 346242 h 2699286"/>
                <a:gd name="csX16" fmla="*/ 2162175 w 5676900"/>
                <a:gd name="csY16" fmla="*/ 1241592 h 2699286"/>
                <a:gd name="csX17" fmla="*/ 2381250 w 5676900"/>
                <a:gd name="csY17" fmla="*/ 174792 h 2699286"/>
                <a:gd name="csX18" fmla="*/ 2438400 w 5676900"/>
                <a:gd name="csY18" fmla="*/ 270042 h 2699286"/>
                <a:gd name="csX19" fmla="*/ 2581275 w 5676900"/>
                <a:gd name="csY19" fmla="*/ 174792 h 2699286"/>
                <a:gd name="csX20" fmla="*/ 2705100 w 5676900"/>
                <a:gd name="csY20" fmla="*/ 412917 h 2699286"/>
                <a:gd name="csX21" fmla="*/ 2838450 w 5676900"/>
                <a:gd name="csY21" fmla="*/ 184317 h 2699286"/>
                <a:gd name="csX22" fmla="*/ 3019425 w 5676900"/>
                <a:gd name="csY22" fmla="*/ 136692 h 2699286"/>
                <a:gd name="csX23" fmla="*/ 3152775 w 5676900"/>
                <a:gd name="csY23" fmla="*/ 193842 h 2699286"/>
                <a:gd name="csX24" fmla="*/ 3238500 w 5676900"/>
                <a:gd name="csY24" fmla="*/ 146217 h 2699286"/>
                <a:gd name="csX25" fmla="*/ 3371850 w 5676900"/>
                <a:gd name="csY25" fmla="*/ 327192 h 2699286"/>
                <a:gd name="csX26" fmla="*/ 3448050 w 5676900"/>
                <a:gd name="csY26" fmla="*/ 412917 h 2699286"/>
                <a:gd name="csX27" fmla="*/ 3810000 w 5676900"/>
                <a:gd name="csY27" fmla="*/ 2394117 h 2699286"/>
                <a:gd name="csX28" fmla="*/ 4076700 w 5676900"/>
                <a:gd name="csY28" fmla="*/ 203367 h 2699286"/>
                <a:gd name="csX29" fmla="*/ 4114800 w 5676900"/>
                <a:gd name="csY29" fmla="*/ 174792 h 2699286"/>
                <a:gd name="csX30" fmla="*/ 4295775 w 5676900"/>
                <a:gd name="csY30" fmla="*/ 879642 h 2699286"/>
                <a:gd name="csX31" fmla="*/ 4467225 w 5676900"/>
                <a:gd name="csY31" fmla="*/ 70017 h 2699286"/>
                <a:gd name="csX32" fmla="*/ 4591050 w 5676900"/>
                <a:gd name="csY32" fmla="*/ 260517 h 2699286"/>
                <a:gd name="csX33" fmla="*/ 4705350 w 5676900"/>
                <a:gd name="csY33" fmla="*/ 127167 h 2699286"/>
                <a:gd name="csX34" fmla="*/ 4867275 w 5676900"/>
                <a:gd name="csY34" fmla="*/ 279567 h 2699286"/>
                <a:gd name="csX35" fmla="*/ 5057775 w 5676900"/>
                <a:gd name="csY35" fmla="*/ 3342 h 2699286"/>
                <a:gd name="csX36" fmla="*/ 5248275 w 5676900"/>
                <a:gd name="csY36" fmla="*/ 127167 h 2699286"/>
                <a:gd name="csX37" fmla="*/ 5353050 w 5676900"/>
                <a:gd name="csY37" fmla="*/ 136692 h 2699286"/>
                <a:gd name="csX38" fmla="*/ 5638800 w 5676900"/>
                <a:gd name="csY38" fmla="*/ 489117 h 2699286"/>
                <a:gd name="csX39" fmla="*/ 5667375 w 5676900"/>
                <a:gd name="csY39" fmla="*/ 936792 h 2699286"/>
                <a:gd name="csX40" fmla="*/ 5676900 w 5676900"/>
                <a:gd name="csY40" fmla="*/ 955842 h 26992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5676900" h="2699286">
                  <a:moveTo>
                    <a:pt x="0" y="2698917"/>
                  </a:moveTo>
                  <a:cubicBezTo>
                    <a:pt x="23812" y="2679867"/>
                    <a:pt x="47625" y="2660817"/>
                    <a:pt x="76200" y="2660817"/>
                  </a:cubicBezTo>
                  <a:cubicBezTo>
                    <a:pt x="104775" y="2660817"/>
                    <a:pt x="142875" y="2703679"/>
                    <a:pt x="171450" y="2698917"/>
                  </a:cubicBezTo>
                  <a:cubicBezTo>
                    <a:pt x="200025" y="2694155"/>
                    <a:pt x="215900" y="2641767"/>
                    <a:pt x="247650" y="2632242"/>
                  </a:cubicBezTo>
                  <a:cubicBezTo>
                    <a:pt x="279400" y="2622717"/>
                    <a:pt x="333375" y="2633829"/>
                    <a:pt x="361950" y="2641767"/>
                  </a:cubicBezTo>
                  <a:cubicBezTo>
                    <a:pt x="390525" y="2649705"/>
                    <a:pt x="396875" y="2684629"/>
                    <a:pt x="419100" y="2679867"/>
                  </a:cubicBezTo>
                  <a:cubicBezTo>
                    <a:pt x="441325" y="2675104"/>
                    <a:pt x="457200" y="2614780"/>
                    <a:pt x="495300" y="2613192"/>
                  </a:cubicBezTo>
                  <a:cubicBezTo>
                    <a:pt x="533400" y="2611604"/>
                    <a:pt x="595313" y="2697329"/>
                    <a:pt x="647700" y="2670342"/>
                  </a:cubicBezTo>
                  <a:cubicBezTo>
                    <a:pt x="700088" y="2643354"/>
                    <a:pt x="758825" y="2492542"/>
                    <a:pt x="809625" y="2451267"/>
                  </a:cubicBezTo>
                  <a:cubicBezTo>
                    <a:pt x="860425" y="2409992"/>
                    <a:pt x="898525" y="2571917"/>
                    <a:pt x="952500" y="2422692"/>
                  </a:cubicBezTo>
                  <a:cubicBezTo>
                    <a:pt x="1006475" y="2273467"/>
                    <a:pt x="1092200" y="1690854"/>
                    <a:pt x="1133475" y="1555917"/>
                  </a:cubicBezTo>
                  <a:cubicBezTo>
                    <a:pt x="1174750" y="1420979"/>
                    <a:pt x="1154112" y="1836905"/>
                    <a:pt x="1200150" y="1613067"/>
                  </a:cubicBezTo>
                  <a:cubicBezTo>
                    <a:pt x="1246188" y="1389229"/>
                    <a:pt x="1341438" y="471654"/>
                    <a:pt x="1409700" y="212892"/>
                  </a:cubicBezTo>
                  <a:cubicBezTo>
                    <a:pt x="1477962" y="-45870"/>
                    <a:pt x="1558925" y="39855"/>
                    <a:pt x="1609725" y="60492"/>
                  </a:cubicBezTo>
                  <a:cubicBezTo>
                    <a:pt x="1660525" y="81129"/>
                    <a:pt x="1673225" y="289092"/>
                    <a:pt x="1714500" y="336717"/>
                  </a:cubicBezTo>
                  <a:cubicBezTo>
                    <a:pt x="1755775" y="384342"/>
                    <a:pt x="1782762" y="195429"/>
                    <a:pt x="1857375" y="346242"/>
                  </a:cubicBezTo>
                  <a:cubicBezTo>
                    <a:pt x="1931988" y="497055"/>
                    <a:pt x="2074863" y="1270167"/>
                    <a:pt x="2162175" y="1241592"/>
                  </a:cubicBezTo>
                  <a:cubicBezTo>
                    <a:pt x="2249487" y="1213017"/>
                    <a:pt x="2335213" y="336717"/>
                    <a:pt x="2381250" y="174792"/>
                  </a:cubicBezTo>
                  <a:cubicBezTo>
                    <a:pt x="2427288" y="12867"/>
                    <a:pt x="2405063" y="270042"/>
                    <a:pt x="2438400" y="270042"/>
                  </a:cubicBezTo>
                  <a:cubicBezTo>
                    <a:pt x="2471737" y="270042"/>
                    <a:pt x="2536825" y="150980"/>
                    <a:pt x="2581275" y="174792"/>
                  </a:cubicBezTo>
                  <a:cubicBezTo>
                    <a:pt x="2625725" y="198604"/>
                    <a:pt x="2662238" y="411330"/>
                    <a:pt x="2705100" y="412917"/>
                  </a:cubicBezTo>
                  <a:cubicBezTo>
                    <a:pt x="2747962" y="414504"/>
                    <a:pt x="2786063" y="230354"/>
                    <a:pt x="2838450" y="184317"/>
                  </a:cubicBezTo>
                  <a:cubicBezTo>
                    <a:pt x="2890837" y="138280"/>
                    <a:pt x="2967038" y="135105"/>
                    <a:pt x="3019425" y="136692"/>
                  </a:cubicBezTo>
                  <a:cubicBezTo>
                    <a:pt x="3071812" y="138279"/>
                    <a:pt x="3116263" y="192255"/>
                    <a:pt x="3152775" y="193842"/>
                  </a:cubicBezTo>
                  <a:cubicBezTo>
                    <a:pt x="3189287" y="195429"/>
                    <a:pt x="3201988" y="123992"/>
                    <a:pt x="3238500" y="146217"/>
                  </a:cubicBezTo>
                  <a:cubicBezTo>
                    <a:pt x="3275012" y="168442"/>
                    <a:pt x="3336925" y="282742"/>
                    <a:pt x="3371850" y="327192"/>
                  </a:cubicBezTo>
                  <a:cubicBezTo>
                    <a:pt x="3406775" y="371642"/>
                    <a:pt x="3375025" y="68430"/>
                    <a:pt x="3448050" y="412917"/>
                  </a:cubicBezTo>
                  <a:cubicBezTo>
                    <a:pt x="3521075" y="757404"/>
                    <a:pt x="3705225" y="2429042"/>
                    <a:pt x="3810000" y="2394117"/>
                  </a:cubicBezTo>
                  <a:cubicBezTo>
                    <a:pt x="3914775" y="2359192"/>
                    <a:pt x="4076700" y="203367"/>
                    <a:pt x="4076700" y="203367"/>
                  </a:cubicBezTo>
                  <a:cubicBezTo>
                    <a:pt x="4127500" y="-166521"/>
                    <a:pt x="4078288" y="62080"/>
                    <a:pt x="4114800" y="174792"/>
                  </a:cubicBezTo>
                  <a:cubicBezTo>
                    <a:pt x="4151312" y="287504"/>
                    <a:pt x="4237038" y="897104"/>
                    <a:pt x="4295775" y="879642"/>
                  </a:cubicBezTo>
                  <a:cubicBezTo>
                    <a:pt x="4354512" y="862180"/>
                    <a:pt x="4418013" y="173204"/>
                    <a:pt x="4467225" y="70017"/>
                  </a:cubicBezTo>
                  <a:cubicBezTo>
                    <a:pt x="4516438" y="-33171"/>
                    <a:pt x="4551363" y="250992"/>
                    <a:pt x="4591050" y="260517"/>
                  </a:cubicBezTo>
                  <a:cubicBezTo>
                    <a:pt x="4630738" y="270042"/>
                    <a:pt x="4659313" y="123992"/>
                    <a:pt x="4705350" y="127167"/>
                  </a:cubicBezTo>
                  <a:cubicBezTo>
                    <a:pt x="4751387" y="130342"/>
                    <a:pt x="4808538" y="300204"/>
                    <a:pt x="4867275" y="279567"/>
                  </a:cubicBezTo>
                  <a:cubicBezTo>
                    <a:pt x="4926012" y="258930"/>
                    <a:pt x="4994275" y="28742"/>
                    <a:pt x="5057775" y="3342"/>
                  </a:cubicBezTo>
                  <a:cubicBezTo>
                    <a:pt x="5121275" y="-22058"/>
                    <a:pt x="5199063" y="104942"/>
                    <a:pt x="5248275" y="127167"/>
                  </a:cubicBezTo>
                  <a:cubicBezTo>
                    <a:pt x="5297487" y="149392"/>
                    <a:pt x="5287963" y="76367"/>
                    <a:pt x="5353050" y="136692"/>
                  </a:cubicBezTo>
                  <a:cubicBezTo>
                    <a:pt x="5418137" y="197017"/>
                    <a:pt x="5586413" y="355767"/>
                    <a:pt x="5638800" y="489117"/>
                  </a:cubicBezTo>
                  <a:cubicBezTo>
                    <a:pt x="5691188" y="622467"/>
                    <a:pt x="5661025" y="859005"/>
                    <a:pt x="5667375" y="936792"/>
                  </a:cubicBezTo>
                  <a:cubicBezTo>
                    <a:pt x="5673725" y="1014579"/>
                    <a:pt x="5653088" y="903455"/>
                    <a:pt x="5676900" y="955842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4984BF9-498C-534F-13C1-6338B4D54655}"/>
                </a:ext>
              </a:extLst>
            </p:cNvPr>
            <p:cNvCxnSpPr>
              <a:cxnSpLocks/>
            </p:cNvCxnSpPr>
            <p:nvPr/>
          </p:nvCxnSpPr>
          <p:spPr>
            <a:xfrm>
              <a:off x="3209925" y="4962525"/>
              <a:ext cx="63531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0B3673F-E7A2-05CD-A276-16C471356A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09925" y="1549418"/>
              <a:ext cx="9525" cy="342263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140A83-516C-72EF-584E-15319AC94BDF}"/>
                </a:ext>
              </a:extLst>
            </p:cNvPr>
            <p:cNvSpPr txBox="1"/>
            <p:nvPr/>
          </p:nvSpPr>
          <p:spPr>
            <a:xfrm>
              <a:off x="5886824" y="5133607"/>
              <a:ext cx="9993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Time (s)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4C8EDA-5CD8-84A7-AAE5-F7CDF737793F}"/>
                </a:ext>
              </a:extLst>
            </p:cNvPr>
            <p:cNvSpPr txBox="1"/>
            <p:nvPr/>
          </p:nvSpPr>
          <p:spPr>
            <a:xfrm rot="16200000">
              <a:off x="1789297" y="3257135"/>
              <a:ext cx="2112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Muscle Activity (%)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D69500-E7F6-D07B-590F-52D1B29999A3}"/>
                </a:ext>
              </a:extLst>
            </p:cNvPr>
            <p:cNvSpPr txBox="1"/>
            <p:nvPr/>
          </p:nvSpPr>
          <p:spPr>
            <a:xfrm>
              <a:off x="5407718" y="942975"/>
              <a:ext cx="19575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Muscle Activated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BDF6F7-5062-7DEA-FD30-9D94845D4EC3}"/>
                </a:ext>
              </a:extLst>
            </p:cNvPr>
            <p:cNvSpPr/>
            <p:nvPr/>
          </p:nvSpPr>
          <p:spPr>
            <a:xfrm>
              <a:off x="4848225" y="1285875"/>
              <a:ext cx="914400" cy="790575"/>
            </a:xfrm>
            <a:custGeom>
              <a:avLst/>
              <a:gdLst>
                <a:gd name="csX0" fmla="*/ 914400 w 914400"/>
                <a:gd name="csY0" fmla="*/ 0 h 790575"/>
                <a:gd name="csX1" fmla="*/ 266700 w 914400"/>
                <a:gd name="csY1" fmla="*/ 295275 h 790575"/>
                <a:gd name="csX2" fmla="*/ 0 w 914400"/>
                <a:gd name="csY2" fmla="*/ 790575 h 7905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914400" h="790575">
                  <a:moveTo>
                    <a:pt x="914400" y="0"/>
                  </a:moveTo>
                  <a:cubicBezTo>
                    <a:pt x="666750" y="81756"/>
                    <a:pt x="419100" y="163513"/>
                    <a:pt x="266700" y="295275"/>
                  </a:cubicBezTo>
                  <a:cubicBezTo>
                    <a:pt x="114300" y="427038"/>
                    <a:pt x="9525" y="682625"/>
                    <a:pt x="0" y="79057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64AE5A-87E7-896B-EC32-529E92D5039E}"/>
                </a:ext>
              </a:extLst>
            </p:cNvPr>
            <p:cNvSpPr/>
            <p:nvPr/>
          </p:nvSpPr>
          <p:spPr>
            <a:xfrm>
              <a:off x="6248400" y="1266825"/>
              <a:ext cx="31324" cy="904875"/>
            </a:xfrm>
            <a:custGeom>
              <a:avLst/>
              <a:gdLst>
                <a:gd name="csX0" fmla="*/ 0 w 31324"/>
                <a:gd name="csY0" fmla="*/ 0 h 904875"/>
                <a:gd name="csX1" fmla="*/ 28575 w 31324"/>
                <a:gd name="csY1" fmla="*/ 571500 h 904875"/>
                <a:gd name="csX2" fmla="*/ 28575 w 31324"/>
                <a:gd name="csY2" fmla="*/ 904875 h 9048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31324" h="904875">
                  <a:moveTo>
                    <a:pt x="0" y="0"/>
                  </a:moveTo>
                  <a:cubicBezTo>
                    <a:pt x="11906" y="210344"/>
                    <a:pt x="23813" y="420688"/>
                    <a:pt x="28575" y="571500"/>
                  </a:cubicBezTo>
                  <a:cubicBezTo>
                    <a:pt x="33337" y="722312"/>
                    <a:pt x="30956" y="813593"/>
                    <a:pt x="28575" y="904875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055993-D1CA-00DE-2B9C-B7A4B4E769BD}"/>
                </a:ext>
              </a:extLst>
            </p:cNvPr>
            <p:cNvSpPr/>
            <p:nvPr/>
          </p:nvSpPr>
          <p:spPr>
            <a:xfrm>
              <a:off x="7000875" y="1276350"/>
              <a:ext cx="781050" cy="819150"/>
            </a:xfrm>
            <a:custGeom>
              <a:avLst/>
              <a:gdLst>
                <a:gd name="csX0" fmla="*/ 0 w 781050"/>
                <a:gd name="csY0" fmla="*/ 0 h 819150"/>
                <a:gd name="csX1" fmla="*/ 504825 w 781050"/>
                <a:gd name="csY1" fmla="*/ 409575 h 819150"/>
                <a:gd name="csX2" fmla="*/ 781050 w 781050"/>
                <a:gd name="csY2" fmla="*/ 819150 h 8191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781050" h="819150">
                  <a:moveTo>
                    <a:pt x="0" y="0"/>
                  </a:moveTo>
                  <a:cubicBezTo>
                    <a:pt x="187325" y="136525"/>
                    <a:pt x="374650" y="273050"/>
                    <a:pt x="504825" y="409575"/>
                  </a:cubicBezTo>
                  <a:cubicBezTo>
                    <a:pt x="635000" y="546100"/>
                    <a:pt x="708025" y="682625"/>
                    <a:pt x="781050" y="81915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437231-7C55-F2AD-AECC-A67C8DF99AD1}"/>
                </a:ext>
              </a:extLst>
            </p:cNvPr>
            <p:cNvSpPr txBox="1"/>
            <p:nvPr/>
          </p:nvSpPr>
          <p:spPr>
            <a:xfrm>
              <a:off x="3569393" y="5794783"/>
              <a:ext cx="24080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Muscle Not Activated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5F3733B-1586-2E2A-B566-AD77BE895CC1}"/>
                </a:ext>
              </a:extLst>
            </p:cNvPr>
            <p:cNvSpPr/>
            <p:nvPr/>
          </p:nvSpPr>
          <p:spPr>
            <a:xfrm>
              <a:off x="4286250" y="4638675"/>
              <a:ext cx="400050" cy="1057275"/>
            </a:xfrm>
            <a:custGeom>
              <a:avLst/>
              <a:gdLst>
                <a:gd name="csX0" fmla="*/ 400050 w 400050"/>
                <a:gd name="csY0" fmla="*/ 1057275 h 1057275"/>
                <a:gd name="csX1" fmla="*/ 266700 w 400050"/>
                <a:gd name="csY1" fmla="*/ 438150 h 1057275"/>
                <a:gd name="csX2" fmla="*/ 0 w 400050"/>
                <a:gd name="csY2" fmla="*/ 0 h 1057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00050" h="1057275">
                  <a:moveTo>
                    <a:pt x="400050" y="1057275"/>
                  </a:moveTo>
                  <a:cubicBezTo>
                    <a:pt x="366712" y="835818"/>
                    <a:pt x="333375" y="614362"/>
                    <a:pt x="266700" y="438150"/>
                  </a:cubicBezTo>
                  <a:cubicBezTo>
                    <a:pt x="200025" y="261938"/>
                    <a:pt x="100012" y="130969"/>
                    <a:pt x="0" y="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9443D0-BAA1-F0E4-8A25-3A5687D6B74A}"/>
                </a:ext>
              </a:extLst>
            </p:cNvPr>
            <p:cNvSpPr/>
            <p:nvPr/>
          </p:nvSpPr>
          <p:spPr>
            <a:xfrm>
              <a:off x="5457825" y="4295775"/>
              <a:ext cx="1533525" cy="1514475"/>
            </a:xfrm>
            <a:custGeom>
              <a:avLst/>
              <a:gdLst>
                <a:gd name="csX0" fmla="*/ 0 w 1533525"/>
                <a:gd name="csY0" fmla="*/ 1514475 h 1514475"/>
                <a:gd name="csX1" fmla="*/ 381000 w 1533525"/>
                <a:gd name="csY1" fmla="*/ 485775 h 1514475"/>
                <a:gd name="csX2" fmla="*/ 1533525 w 1533525"/>
                <a:gd name="csY2" fmla="*/ 0 h 15144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533525" h="1514475">
                  <a:moveTo>
                    <a:pt x="0" y="1514475"/>
                  </a:moveTo>
                  <a:cubicBezTo>
                    <a:pt x="62706" y="1126331"/>
                    <a:pt x="125413" y="738187"/>
                    <a:pt x="381000" y="485775"/>
                  </a:cubicBezTo>
                  <a:cubicBezTo>
                    <a:pt x="636587" y="233363"/>
                    <a:pt x="1349375" y="19050"/>
                    <a:pt x="1533525" y="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5D23133-5E3D-21CC-D11D-847EB454273A}"/>
              </a:ext>
            </a:extLst>
          </p:cNvPr>
          <p:cNvCxnSpPr/>
          <p:nvPr/>
        </p:nvCxnSpPr>
        <p:spPr>
          <a:xfrm>
            <a:off x="3210699" y="3762375"/>
            <a:ext cx="6257151" cy="0"/>
          </a:xfrm>
          <a:prstGeom prst="line">
            <a:avLst/>
          </a:prstGeom>
          <a:ln w="76200">
            <a:solidFill>
              <a:schemeClr val="accent4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899367F-0324-5FB2-1DD5-EAE8CAB891A6}"/>
              </a:ext>
            </a:extLst>
          </p:cNvPr>
          <p:cNvSpPr txBox="1"/>
          <p:nvPr/>
        </p:nvSpPr>
        <p:spPr>
          <a:xfrm>
            <a:off x="8601075" y="3838512"/>
            <a:ext cx="1577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/>
                </a:solidFill>
              </a:rPr>
              <a:t>Threshold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2A5235-6602-89DD-5827-2104468E7AA8}"/>
              </a:ext>
            </a:extLst>
          </p:cNvPr>
          <p:cNvSpPr txBox="1"/>
          <p:nvPr/>
        </p:nvSpPr>
        <p:spPr>
          <a:xfrm>
            <a:off x="2820948" y="463973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507F70-D487-9824-0F39-D723C5F4FB8F}"/>
              </a:ext>
            </a:extLst>
          </p:cNvPr>
          <p:cNvSpPr txBox="1"/>
          <p:nvPr/>
        </p:nvSpPr>
        <p:spPr>
          <a:xfrm>
            <a:off x="2554850" y="1716272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A2C87D-2815-95EB-5766-2319CE99333D}"/>
              </a:ext>
            </a:extLst>
          </p:cNvPr>
          <p:cNvCxnSpPr>
            <a:stCxn id="31" idx="3"/>
          </p:cNvCxnSpPr>
          <p:nvPr/>
        </p:nvCxnSpPr>
        <p:spPr>
          <a:xfrm>
            <a:off x="3138664" y="1900938"/>
            <a:ext cx="6415685" cy="0"/>
          </a:xfrm>
          <a:prstGeom prst="line">
            <a:avLst/>
          </a:prstGeom>
          <a:ln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11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417A3-988E-411F-17FA-631069D4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sensor we will use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79A8E-4265-833E-4610-5872825227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Can be connected to the microcontroller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Cheap and convenient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Readily available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Already provides an </a:t>
            </a:r>
            <a:r>
              <a:rPr lang="en-US" b="1" dirty="0">
                <a:solidFill>
                  <a:schemeClr val="accent2"/>
                </a:solidFill>
              </a:rPr>
              <a:t>Envelope Signal</a:t>
            </a:r>
          </a:p>
        </p:txBody>
      </p:sp>
      <p:pic>
        <p:nvPicPr>
          <p:cNvPr id="5" name="Content Placeholder 4" descr="Introducing MYOWARE® 2.0">
            <a:extLst>
              <a:ext uri="{FF2B5EF4-FFF2-40B4-BE49-F238E27FC236}">
                <a16:creationId xmlns:a16="http://schemas.microsoft.com/office/drawing/2014/main" id="{74B50A9D-D9FF-205B-78DD-5C053F07215F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6148388" y="2311841"/>
            <a:ext cx="5211762" cy="330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13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1BB21-2A4C-AFB0-B6B4-08A7B1527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894D-B17D-5BB7-725A-2AF9D34B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sensor we will use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F82BD-5F10-769E-FE5D-F2481275CA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: +5V or Vin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/>
              <a:t>Black</a:t>
            </a:r>
            <a:r>
              <a:rPr lang="en-US" dirty="0"/>
              <a:t>/</a:t>
            </a:r>
            <a:r>
              <a:rPr lang="en-US" b="1" dirty="0">
                <a:solidFill>
                  <a:srgbClr val="00B050"/>
                </a:solidFill>
              </a:rPr>
              <a:t>Green</a:t>
            </a:r>
            <a:r>
              <a:rPr lang="en-US" dirty="0"/>
              <a:t>: 0V or GND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highlight>
                  <a:srgbClr val="808080"/>
                </a:highlight>
              </a:rPr>
              <a:t>White</a:t>
            </a:r>
            <a:r>
              <a:rPr lang="en-US" dirty="0"/>
              <a:t>: ENV (Envelope)</a:t>
            </a:r>
          </a:p>
        </p:txBody>
      </p:sp>
      <p:pic>
        <p:nvPicPr>
          <p:cNvPr id="5" name="Content Placeholder 4" descr="Introducing MYOWARE® 2.0">
            <a:extLst>
              <a:ext uri="{FF2B5EF4-FFF2-40B4-BE49-F238E27FC236}">
                <a16:creationId xmlns:a16="http://schemas.microsoft.com/office/drawing/2014/main" id="{34F788D8-03A6-B0BA-BB0E-C6ED822ACEC8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6148388" y="2311841"/>
            <a:ext cx="5211762" cy="3309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EC83F2-DD50-9597-8D96-0AA3C814AB04}"/>
              </a:ext>
            </a:extLst>
          </p:cNvPr>
          <p:cNvSpPr txBox="1"/>
          <p:nvPr/>
        </p:nvSpPr>
        <p:spPr>
          <a:xfrm>
            <a:off x="719851" y="4543425"/>
            <a:ext cx="5151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Let’s attach the sensor to our biceps</a:t>
            </a:r>
          </a:p>
        </p:txBody>
      </p:sp>
    </p:spTree>
    <p:extLst>
      <p:ext uri="{BB962C8B-B14F-4D97-AF65-F5344CB8AC3E}">
        <p14:creationId xmlns:p14="http://schemas.microsoft.com/office/powerpoint/2010/main" val="238325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A48F3-5DCF-ED87-C935-112B78370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0BE536-E57F-E187-20F1-55620F45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Blink the onboard LED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BD451A-FC83-C6F6-8FFF-2B7719A3CE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the EMG sensor to turn the LED on/off</a:t>
            </a:r>
          </a:p>
          <a:p>
            <a:endParaRPr lang="en-US" dirty="0"/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Blink_LED_EMG.py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719B27-CFDC-3B09-7299-25D9813CB0C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41A686-B3B2-6B95-C0B2-34DBA3187BAE}"/>
              </a:ext>
            </a:extLst>
          </p:cNvPr>
          <p:cNvGrpSpPr/>
          <p:nvPr/>
        </p:nvGrpSpPr>
        <p:grpSpPr>
          <a:xfrm>
            <a:off x="5333999" y="600075"/>
            <a:ext cx="6257925" cy="6257925"/>
            <a:chOff x="4838700" y="1209675"/>
            <a:chExt cx="5143500" cy="5143500"/>
          </a:xfrm>
        </p:grpSpPr>
        <p:pic>
          <p:nvPicPr>
            <p:cNvPr id="3" name="Picture 2" descr="What's a Breadboard? – MicroKits">
              <a:extLst>
                <a:ext uri="{FF2B5EF4-FFF2-40B4-BE49-F238E27FC236}">
                  <a16:creationId xmlns:a16="http://schemas.microsoft.com/office/drawing/2014/main" id="{3C535297-EE09-1A7E-29D6-5B0AE76A0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EBD868-579D-DBBC-4FE0-7FAE129B2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14" t="5204" r="2379"/>
            <a:stretch>
              <a:fillRect/>
            </a:stretch>
          </p:blipFill>
          <p:spPr>
            <a:xfrm>
              <a:off x="6805612" y="1479912"/>
              <a:ext cx="1209675" cy="300950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B489514-79A9-F3C8-1836-CD39A2BBD7B1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AE0271-9F0A-0EC9-28AC-70A4A70A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 descr="MyoWare 2 Muscle Sensor: Amazon.com: Industrial &amp; Scientific">
            <a:extLst>
              <a:ext uri="{FF2B5EF4-FFF2-40B4-BE49-F238E27FC236}">
                <a16:creationId xmlns:a16="http://schemas.microsoft.com/office/drawing/2014/main" id="{ADF57AB0-BDDE-8021-5DFC-53A679301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849" y="3512101"/>
            <a:ext cx="2191003" cy="2311184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D87E5B3-3D82-A0C1-A189-3C1C5A65F313}"/>
              </a:ext>
            </a:extLst>
          </p:cNvPr>
          <p:cNvSpPr/>
          <p:nvPr/>
        </p:nvSpPr>
        <p:spPr>
          <a:xfrm>
            <a:off x="4662659" y="400050"/>
            <a:ext cx="5813157" cy="6158224"/>
          </a:xfrm>
          <a:custGeom>
            <a:avLst/>
            <a:gdLst>
              <a:gd name="csX0" fmla="*/ 290341 w 5813157"/>
              <a:gd name="csY0" fmla="*/ 4972050 h 6158224"/>
              <a:gd name="csX1" fmla="*/ 61741 w 5813157"/>
              <a:gd name="csY1" fmla="*/ 5553075 h 6158224"/>
              <a:gd name="csX2" fmla="*/ 1280941 w 5813157"/>
              <a:gd name="csY2" fmla="*/ 6134100 h 6158224"/>
              <a:gd name="csX3" fmla="*/ 5557666 w 5813157"/>
              <a:gd name="csY3" fmla="*/ 4695825 h 6158224"/>
              <a:gd name="csX4" fmla="*/ 5357641 w 5813157"/>
              <a:gd name="csY4" fmla="*/ 0 h 615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813157" h="6158224">
                <a:moveTo>
                  <a:pt x="290341" y="4972050"/>
                </a:moveTo>
                <a:cubicBezTo>
                  <a:pt x="93491" y="5165725"/>
                  <a:pt x="-103359" y="5359400"/>
                  <a:pt x="61741" y="5553075"/>
                </a:cubicBezTo>
                <a:cubicBezTo>
                  <a:pt x="226841" y="5746750"/>
                  <a:pt x="364954" y="6276975"/>
                  <a:pt x="1280941" y="6134100"/>
                </a:cubicBezTo>
                <a:cubicBezTo>
                  <a:pt x="2196928" y="5991225"/>
                  <a:pt x="4878216" y="5718175"/>
                  <a:pt x="5557666" y="4695825"/>
                </a:cubicBezTo>
                <a:cubicBezTo>
                  <a:pt x="6237116" y="3673475"/>
                  <a:pt x="5344941" y="763587"/>
                  <a:pt x="535764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9D7387-DB47-8492-37C8-79B39E276DBD}"/>
              </a:ext>
            </a:extLst>
          </p:cNvPr>
          <p:cNvSpPr txBox="1"/>
          <p:nvPr/>
        </p:nvSpPr>
        <p:spPr>
          <a:xfrm>
            <a:off x="9367929" y="11734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+5V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41E12D-06C2-FB2C-5080-45ADCF5021F3}"/>
              </a:ext>
            </a:extLst>
          </p:cNvPr>
          <p:cNvSpPr/>
          <p:nvPr/>
        </p:nvSpPr>
        <p:spPr>
          <a:xfrm>
            <a:off x="4997204" y="438150"/>
            <a:ext cx="2175121" cy="5850251"/>
          </a:xfrm>
          <a:custGeom>
            <a:avLst/>
            <a:gdLst>
              <a:gd name="csX0" fmla="*/ 108196 w 2175121"/>
              <a:gd name="csY0" fmla="*/ 5000625 h 5850251"/>
              <a:gd name="csX1" fmla="*/ 117721 w 2175121"/>
              <a:gd name="csY1" fmla="*/ 5543550 h 5850251"/>
              <a:gd name="csX2" fmla="*/ 1308346 w 2175121"/>
              <a:gd name="csY2" fmla="*/ 5705475 h 5850251"/>
              <a:gd name="csX3" fmla="*/ 1851271 w 2175121"/>
              <a:gd name="csY3" fmla="*/ 3400425 h 5850251"/>
              <a:gd name="csX4" fmla="*/ 2175121 w 2175121"/>
              <a:gd name="csY4" fmla="*/ 0 h 58502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175121" h="5850251">
                <a:moveTo>
                  <a:pt x="108196" y="5000625"/>
                </a:moveTo>
                <a:cubicBezTo>
                  <a:pt x="12946" y="5213350"/>
                  <a:pt x="-82304" y="5426075"/>
                  <a:pt x="117721" y="5543550"/>
                </a:cubicBezTo>
                <a:cubicBezTo>
                  <a:pt x="317746" y="5661025"/>
                  <a:pt x="1019421" y="6062662"/>
                  <a:pt x="1308346" y="5705475"/>
                </a:cubicBezTo>
                <a:cubicBezTo>
                  <a:pt x="1597271" y="5348288"/>
                  <a:pt x="1706809" y="4351337"/>
                  <a:pt x="1851271" y="3400425"/>
                </a:cubicBezTo>
                <a:cubicBezTo>
                  <a:pt x="1995733" y="2449513"/>
                  <a:pt x="2085427" y="1224756"/>
                  <a:pt x="2175121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79B032-A517-1387-9083-57A287B46423}"/>
              </a:ext>
            </a:extLst>
          </p:cNvPr>
          <p:cNvSpPr txBox="1"/>
          <p:nvPr/>
        </p:nvSpPr>
        <p:spPr>
          <a:xfrm>
            <a:off x="7199734" y="162997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GND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8160BEC-DE94-1DAB-EC05-6EA61194F660}"/>
              </a:ext>
            </a:extLst>
          </p:cNvPr>
          <p:cNvSpPr/>
          <p:nvPr/>
        </p:nvSpPr>
        <p:spPr>
          <a:xfrm>
            <a:off x="7233459" y="438151"/>
            <a:ext cx="415116" cy="952500"/>
          </a:xfrm>
          <a:custGeom>
            <a:avLst/>
            <a:gdLst>
              <a:gd name="csX0" fmla="*/ 0 w 476250"/>
              <a:gd name="csY0" fmla="*/ 0 h 923925"/>
              <a:gd name="csX1" fmla="*/ 104775 w 476250"/>
              <a:gd name="csY1" fmla="*/ 647700 h 923925"/>
              <a:gd name="csX2" fmla="*/ 476250 w 476250"/>
              <a:gd name="csY2" fmla="*/ 923925 h 923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6250" h="923925">
                <a:moveTo>
                  <a:pt x="0" y="0"/>
                </a:moveTo>
                <a:cubicBezTo>
                  <a:pt x="12700" y="246856"/>
                  <a:pt x="25400" y="493713"/>
                  <a:pt x="104775" y="647700"/>
                </a:cubicBezTo>
                <a:cubicBezTo>
                  <a:pt x="184150" y="801687"/>
                  <a:pt x="404813" y="849313"/>
                  <a:pt x="476250" y="92392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DF441F8-73B8-C363-0C90-FBEA7F04E647}"/>
              </a:ext>
            </a:extLst>
          </p:cNvPr>
          <p:cNvSpPr/>
          <p:nvPr/>
        </p:nvSpPr>
        <p:spPr>
          <a:xfrm>
            <a:off x="5178974" y="2095500"/>
            <a:ext cx="4750626" cy="3895204"/>
          </a:xfrm>
          <a:custGeom>
            <a:avLst/>
            <a:gdLst>
              <a:gd name="csX0" fmla="*/ 59776 w 4750626"/>
              <a:gd name="csY0" fmla="*/ 3390900 h 3895204"/>
              <a:gd name="csX1" fmla="*/ 326476 w 4750626"/>
              <a:gd name="csY1" fmla="*/ 3876675 h 3895204"/>
              <a:gd name="csX2" fmla="*/ 2574376 w 4750626"/>
              <a:gd name="csY2" fmla="*/ 3676650 h 3895204"/>
              <a:gd name="csX3" fmla="*/ 4641301 w 4750626"/>
              <a:gd name="csY3" fmla="*/ 2609850 h 3895204"/>
              <a:gd name="csX4" fmla="*/ 4279351 w 4750626"/>
              <a:gd name="csY4" fmla="*/ 0 h 38952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50626" h="3895204">
                <a:moveTo>
                  <a:pt x="59776" y="3390900"/>
                </a:moveTo>
                <a:cubicBezTo>
                  <a:pt x="-16424" y="3609975"/>
                  <a:pt x="-92624" y="3829050"/>
                  <a:pt x="326476" y="3876675"/>
                </a:cubicBezTo>
                <a:cubicBezTo>
                  <a:pt x="745576" y="3924300"/>
                  <a:pt x="1855239" y="3887788"/>
                  <a:pt x="2574376" y="3676650"/>
                </a:cubicBezTo>
                <a:cubicBezTo>
                  <a:pt x="3293514" y="3465513"/>
                  <a:pt x="4357138" y="3222625"/>
                  <a:pt x="4641301" y="2609850"/>
                </a:cubicBezTo>
                <a:cubicBezTo>
                  <a:pt x="4925464" y="1997075"/>
                  <a:pt x="4602407" y="998537"/>
                  <a:pt x="4279351" y="0"/>
                </a:cubicBezTo>
              </a:path>
            </a:pathLst>
          </a:custGeom>
          <a:noFill/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80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E25C-0D42-079C-5CAE-E10065DCF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0B5692-64A0-71D1-F40D-24B3695D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Blink the onboard LED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80BF42-31E1-CBC5-1864-EE320D8206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the EMG sensor to turn the LED on/off (with a filter)</a:t>
            </a:r>
          </a:p>
          <a:p>
            <a:endParaRPr lang="en-US" dirty="0"/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 err="1">
                <a:solidFill>
                  <a:schemeClr val="accent2"/>
                </a:solidFill>
              </a:rPr>
              <a:t>Blink_LED_EMG</a:t>
            </a:r>
            <a:r>
              <a:rPr lang="en-US" sz="2800" b="1" dirty="0">
                <a:solidFill>
                  <a:schemeClr val="accent2"/>
                </a:solidFill>
              </a:rPr>
              <a:t>_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filtered.py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68472-92DD-96E1-6A5E-0E743285888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880CD3-D458-3F3C-27E1-84E9EAFAD143}"/>
              </a:ext>
            </a:extLst>
          </p:cNvPr>
          <p:cNvGrpSpPr/>
          <p:nvPr/>
        </p:nvGrpSpPr>
        <p:grpSpPr>
          <a:xfrm>
            <a:off x="5333999" y="600075"/>
            <a:ext cx="6257925" cy="6257925"/>
            <a:chOff x="4838700" y="1209675"/>
            <a:chExt cx="5143500" cy="5143500"/>
          </a:xfrm>
        </p:grpSpPr>
        <p:pic>
          <p:nvPicPr>
            <p:cNvPr id="3" name="Picture 2" descr="What's a Breadboard? – MicroKits">
              <a:extLst>
                <a:ext uri="{FF2B5EF4-FFF2-40B4-BE49-F238E27FC236}">
                  <a16:creationId xmlns:a16="http://schemas.microsoft.com/office/drawing/2014/main" id="{70EE6369-F920-D73C-B809-CD23F50A9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6CD6199-F59C-2DFF-92DB-BCD95C1D1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14" t="5204" r="2379"/>
            <a:stretch>
              <a:fillRect/>
            </a:stretch>
          </p:blipFill>
          <p:spPr>
            <a:xfrm>
              <a:off x="6805612" y="1479912"/>
              <a:ext cx="1209675" cy="300950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1530E3C-2C27-D056-95ED-908BF68BCDF1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8BEDFF-0D46-1AA4-9269-ABA14D66D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Picture 8" descr="MyoWare 2 Muscle Sensor: Amazon.com: Industrial &amp; Scientific">
            <a:extLst>
              <a:ext uri="{FF2B5EF4-FFF2-40B4-BE49-F238E27FC236}">
                <a16:creationId xmlns:a16="http://schemas.microsoft.com/office/drawing/2014/main" id="{1548B41E-7046-1AC4-A04F-54254A05A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849" y="3512101"/>
            <a:ext cx="2191003" cy="2311184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8A059B3-1923-E3DE-0D7D-7C12B6289B1F}"/>
              </a:ext>
            </a:extLst>
          </p:cNvPr>
          <p:cNvSpPr/>
          <p:nvPr/>
        </p:nvSpPr>
        <p:spPr>
          <a:xfrm>
            <a:off x="4662659" y="400050"/>
            <a:ext cx="5813157" cy="6158224"/>
          </a:xfrm>
          <a:custGeom>
            <a:avLst/>
            <a:gdLst>
              <a:gd name="csX0" fmla="*/ 290341 w 5813157"/>
              <a:gd name="csY0" fmla="*/ 4972050 h 6158224"/>
              <a:gd name="csX1" fmla="*/ 61741 w 5813157"/>
              <a:gd name="csY1" fmla="*/ 5553075 h 6158224"/>
              <a:gd name="csX2" fmla="*/ 1280941 w 5813157"/>
              <a:gd name="csY2" fmla="*/ 6134100 h 6158224"/>
              <a:gd name="csX3" fmla="*/ 5557666 w 5813157"/>
              <a:gd name="csY3" fmla="*/ 4695825 h 6158224"/>
              <a:gd name="csX4" fmla="*/ 5357641 w 5813157"/>
              <a:gd name="csY4" fmla="*/ 0 h 615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813157" h="6158224">
                <a:moveTo>
                  <a:pt x="290341" y="4972050"/>
                </a:moveTo>
                <a:cubicBezTo>
                  <a:pt x="93491" y="5165725"/>
                  <a:pt x="-103359" y="5359400"/>
                  <a:pt x="61741" y="5553075"/>
                </a:cubicBezTo>
                <a:cubicBezTo>
                  <a:pt x="226841" y="5746750"/>
                  <a:pt x="364954" y="6276975"/>
                  <a:pt x="1280941" y="6134100"/>
                </a:cubicBezTo>
                <a:cubicBezTo>
                  <a:pt x="2196928" y="5991225"/>
                  <a:pt x="4878216" y="5718175"/>
                  <a:pt x="5557666" y="4695825"/>
                </a:cubicBezTo>
                <a:cubicBezTo>
                  <a:pt x="6237116" y="3673475"/>
                  <a:pt x="5344941" y="763587"/>
                  <a:pt x="535764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79A978-BC88-3BC3-9FCF-2DAFA3A565F9}"/>
              </a:ext>
            </a:extLst>
          </p:cNvPr>
          <p:cNvSpPr txBox="1"/>
          <p:nvPr/>
        </p:nvSpPr>
        <p:spPr>
          <a:xfrm>
            <a:off x="9367929" y="11734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+5V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10F5FD2-867A-55B9-37AC-48A95F2B2ABC}"/>
              </a:ext>
            </a:extLst>
          </p:cNvPr>
          <p:cNvSpPr/>
          <p:nvPr/>
        </p:nvSpPr>
        <p:spPr>
          <a:xfrm>
            <a:off x="4997204" y="438150"/>
            <a:ext cx="2175121" cy="5850251"/>
          </a:xfrm>
          <a:custGeom>
            <a:avLst/>
            <a:gdLst>
              <a:gd name="csX0" fmla="*/ 108196 w 2175121"/>
              <a:gd name="csY0" fmla="*/ 5000625 h 5850251"/>
              <a:gd name="csX1" fmla="*/ 117721 w 2175121"/>
              <a:gd name="csY1" fmla="*/ 5543550 h 5850251"/>
              <a:gd name="csX2" fmla="*/ 1308346 w 2175121"/>
              <a:gd name="csY2" fmla="*/ 5705475 h 5850251"/>
              <a:gd name="csX3" fmla="*/ 1851271 w 2175121"/>
              <a:gd name="csY3" fmla="*/ 3400425 h 5850251"/>
              <a:gd name="csX4" fmla="*/ 2175121 w 2175121"/>
              <a:gd name="csY4" fmla="*/ 0 h 58502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175121" h="5850251">
                <a:moveTo>
                  <a:pt x="108196" y="5000625"/>
                </a:moveTo>
                <a:cubicBezTo>
                  <a:pt x="12946" y="5213350"/>
                  <a:pt x="-82304" y="5426075"/>
                  <a:pt x="117721" y="5543550"/>
                </a:cubicBezTo>
                <a:cubicBezTo>
                  <a:pt x="317746" y="5661025"/>
                  <a:pt x="1019421" y="6062662"/>
                  <a:pt x="1308346" y="5705475"/>
                </a:cubicBezTo>
                <a:cubicBezTo>
                  <a:pt x="1597271" y="5348288"/>
                  <a:pt x="1706809" y="4351337"/>
                  <a:pt x="1851271" y="3400425"/>
                </a:cubicBezTo>
                <a:cubicBezTo>
                  <a:pt x="1995733" y="2449513"/>
                  <a:pt x="2085427" y="1224756"/>
                  <a:pt x="2175121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F2B1B3-99AA-4E83-72A8-E2622C3C62D5}"/>
              </a:ext>
            </a:extLst>
          </p:cNvPr>
          <p:cNvSpPr txBox="1"/>
          <p:nvPr/>
        </p:nvSpPr>
        <p:spPr>
          <a:xfrm>
            <a:off x="7199734" y="162997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GND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9EE0BB-4D3D-1475-111A-04B6A5BE4449}"/>
              </a:ext>
            </a:extLst>
          </p:cNvPr>
          <p:cNvSpPr/>
          <p:nvPr/>
        </p:nvSpPr>
        <p:spPr>
          <a:xfrm>
            <a:off x="7233459" y="438151"/>
            <a:ext cx="415116" cy="952500"/>
          </a:xfrm>
          <a:custGeom>
            <a:avLst/>
            <a:gdLst>
              <a:gd name="csX0" fmla="*/ 0 w 476250"/>
              <a:gd name="csY0" fmla="*/ 0 h 923925"/>
              <a:gd name="csX1" fmla="*/ 104775 w 476250"/>
              <a:gd name="csY1" fmla="*/ 647700 h 923925"/>
              <a:gd name="csX2" fmla="*/ 476250 w 476250"/>
              <a:gd name="csY2" fmla="*/ 923925 h 923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6250" h="923925">
                <a:moveTo>
                  <a:pt x="0" y="0"/>
                </a:moveTo>
                <a:cubicBezTo>
                  <a:pt x="12700" y="246856"/>
                  <a:pt x="25400" y="493713"/>
                  <a:pt x="104775" y="647700"/>
                </a:cubicBezTo>
                <a:cubicBezTo>
                  <a:pt x="184150" y="801687"/>
                  <a:pt x="404813" y="849313"/>
                  <a:pt x="476250" y="92392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2FCEBDB-809A-F2D7-9CC4-42C4457F6347}"/>
              </a:ext>
            </a:extLst>
          </p:cNvPr>
          <p:cNvSpPr/>
          <p:nvPr/>
        </p:nvSpPr>
        <p:spPr>
          <a:xfrm>
            <a:off x="5178974" y="2095500"/>
            <a:ext cx="4750626" cy="3895204"/>
          </a:xfrm>
          <a:custGeom>
            <a:avLst/>
            <a:gdLst>
              <a:gd name="csX0" fmla="*/ 59776 w 4750626"/>
              <a:gd name="csY0" fmla="*/ 3390900 h 3895204"/>
              <a:gd name="csX1" fmla="*/ 326476 w 4750626"/>
              <a:gd name="csY1" fmla="*/ 3876675 h 3895204"/>
              <a:gd name="csX2" fmla="*/ 2574376 w 4750626"/>
              <a:gd name="csY2" fmla="*/ 3676650 h 3895204"/>
              <a:gd name="csX3" fmla="*/ 4641301 w 4750626"/>
              <a:gd name="csY3" fmla="*/ 2609850 h 3895204"/>
              <a:gd name="csX4" fmla="*/ 4279351 w 4750626"/>
              <a:gd name="csY4" fmla="*/ 0 h 38952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50626" h="3895204">
                <a:moveTo>
                  <a:pt x="59776" y="3390900"/>
                </a:moveTo>
                <a:cubicBezTo>
                  <a:pt x="-16424" y="3609975"/>
                  <a:pt x="-92624" y="3829050"/>
                  <a:pt x="326476" y="3876675"/>
                </a:cubicBezTo>
                <a:cubicBezTo>
                  <a:pt x="745576" y="3924300"/>
                  <a:pt x="1855239" y="3887788"/>
                  <a:pt x="2574376" y="3676650"/>
                </a:cubicBezTo>
                <a:cubicBezTo>
                  <a:pt x="3293514" y="3465513"/>
                  <a:pt x="4357138" y="3222625"/>
                  <a:pt x="4641301" y="2609850"/>
                </a:cubicBezTo>
                <a:cubicBezTo>
                  <a:pt x="4925464" y="1997075"/>
                  <a:pt x="4602407" y="998537"/>
                  <a:pt x="4279351" y="0"/>
                </a:cubicBezTo>
              </a:path>
            </a:pathLst>
          </a:custGeom>
          <a:noFill/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88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6B3D6-000D-0318-FFDE-4D41182F9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0F73D-B3C3-E9D2-1768-6E6737EBA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Workshop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E3014-93E8-F721-7774-5F6CD5D6F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47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BD60B-3999-A863-D3DD-E448295E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Project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0F54DC-EFFE-EB0E-29AD-CC310AFCEB9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dirty="0"/>
              <a:t>Control an exoskeleton using your muscles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Connect the exoskeleton to a microcontroller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Attach the exoskeleton to the doll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Use your muscle to move the exoskeleton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The motor returns to original position once the input goes away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51D92-3969-A247-1E9D-7E5D8B3AE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18</a:t>
            </a:fld>
            <a:endParaRPr lang="en-US" dirty="0"/>
          </a:p>
        </p:txBody>
      </p:sp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4768B128-BDD4-A874-3359-A9B0740F0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34" y="1825625"/>
            <a:ext cx="3428906" cy="429736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D5E4AD1-AFD4-C6F6-05AD-1161A3ACA1E5}"/>
              </a:ext>
            </a:extLst>
          </p:cNvPr>
          <p:cNvSpPr/>
          <p:nvPr/>
        </p:nvSpPr>
        <p:spPr>
          <a:xfrm>
            <a:off x="5238750" y="2758054"/>
            <a:ext cx="2667000" cy="404246"/>
          </a:xfrm>
          <a:custGeom>
            <a:avLst/>
            <a:gdLst>
              <a:gd name="csX0" fmla="*/ 0 w 2667000"/>
              <a:gd name="csY0" fmla="*/ 42296 h 404246"/>
              <a:gd name="csX1" fmla="*/ 1485900 w 2667000"/>
              <a:gd name="csY1" fmla="*/ 32771 h 404246"/>
              <a:gd name="csX2" fmla="*/ 2667000 w 2667000"/>
              <a:gd name="csY2" fmla="*/ 404246 h 4042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67000" h="404246">
                <a:moveTo>
                  <a:pt x="0" y="42296"/>
                </a:moveTo>
                <a:cubicBezTo>
                  <a:pt x="520700" y="7371"/>
                  <a:pt x="1041400" y="-27554"/>
                  <a:pt x="1485900" y="32771"/>
                </a:cubicBezTo>
                <a:cubicBezTo>
                  <a:pt x="1930400" y="93096"/>
                  <a:pt x="2667000" y="404246"/>
                  <a:pt x="2667000" y="404246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23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64A81-FEAC-7130-08C4-A4AA3AA9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3DB282-CEEC-C0B0-0101-636B59B9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34" y="669924"/>
            <a:ext cx="5611905" cy="1325563"/>
          </a:xfrm>
        </p:spPr>
        <p:txBody>
          <a:bodyPr/>
          <a:lstStyle/>
          <a:p>
            <a:r>
              <a:rPr lang="en-US" dirty="0"/>
              <a:t>Control the Servo with your muscle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A85C25-4D9F-E6EB-DA87-F6DA504D95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108885"/>
            <a:ext cx="3428250" cy="4014420"/>
          </a:xfrm>
        </p:spPr>
        <p:txBody>
          <a:bodyPr/>
          <a:lstStyle/>
          <a:p>
            <a:r>
              <a:rPr lang="en-US" dirty="0"/>
              <a:t>Use the EMG sensor to turn the LED on/off (with a filter)</a:t>
            </a:r>
          </a:p>
          <a:p>
            <a:endParaRPr lang="en-US" dirty="0"/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Exoskeleton_EMG_Servo.py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DB84E-5F4D-CA40-6FE6-9DA1413A9391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4EE593-57D7-0FA8-17DB-15D20AE5AB0F}"/>
              </a:ext>
            </a:extLst>
          </p:cNvPr>
          <p:cNvGrpSpPr/>
          <p:nvPr/>
        </p:nvGrpSpPr>
        <p:grpSpPr>
          <a:xfrm>
            <a:off x="6391274" y="600075"/>
            <a:ext cx="6257925" cy="6257925"/>
            <a:chOff x="4838700" y="1209675"/>
            <a:chExt cx="5143500" cy="5143500"/>
          </a:xfrm>
        </p:grpSpPr>
        <p:pic>
          <p:nvPicPr>
            <p:cNvPr id="3" name="Picture 2" descr="What's a Breadboard? – MicroKits">
              <a:extLst>
                <a:ext uri="{FF2B5EF4-FFF2-40B4-BE49-F238E27FC236}">
                  <a16:creationId xmlns:a16="http://schemas.microsoft.com/office/drawing/2014/main" id="{4EA47ACE-D562-8F58-63B2-9E435FF9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9E6DD77-D3ED-948E-F8A0-625EE7F65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14" t="5204" r="2379"/>
            <a:stretch>
              <a:fillRect/>
            </a:stretch>
          </p:blipFill>
          <p:spPr>
            <a:xfrm>
              <a:off x="6805612" y="1479912"/>
              <a:ext cx="1209675" cy="300950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DC2422F-865D-CDC0-07C8-B5C7FF3C5195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AAC1C9-7DD2-BAAB-7FD1-0648407B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19</a:t>
            </a:fld>
            <a:endParaRPr lang="en-US" dirty="0"/>
          </a:p>
        </p:txBody>
      </p:sp>
      <p:pic>
        <p:nvPicPr>
          <p:cNvPr id="9" name="Picture 8" descr="MyoWare 2 Muscle Sensor: Amazon.com: Industrial &amp; Scientific">
            <a:extLst>
              <a:ext uri="{FF2B5EF4-FFF2-40B4-BE49-F238E27FC236}">
                <a16:creationId xmlns:a16="http://schemas.microsoft.com/office/drawing/2014/main" id="{612111A6-CAA6-190C-7294-C99A10DA5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124" y="3512101"/>
            <a:ext cx="2191003" cy="2311184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E25DD6A-B215-EFEF-B1E0-5A840713BF0E}"/>
              </a:ext>
            </a:extLst>
          </p:cNvPr>
          <p:cNvSpPr/>
          <p:nvPr/>
        </p:nvSpPr>
        <p:spPr>
          <a:xfrm>
            <a:off x="5719934" y="400050"/>
            <a:ext cx="5813157" cy="6158224"/>
          </a:xfrm>
          <a:custGeom>
            <a:avLst/>
            <a:gdLst>
              <a:gd name="csX0" fmla="*/ 290341 w 5813157"/>
              <a:gd name="csY0" fmla="*/ 4972050 h 6158224"/>
              <a:gd name="csX1" fmla="*/ 61741 w 5813157"/>
              <a:gd name="csY1" fmla="*/ 5553075 h 6158224"/>
              <a:gd name="csX2" fmla="*/ 1280941 w 5813157"/>
              <a:gd name="csY2" fmla="*/ 6134100 h 6158224"/>
              <a:gd name="csX3" fmla="*/ 5557666 w 5813157"/>
              <a:gd name="csY3" fmla="*/ 4695825 h 6158224"/>
              <a:gd name="csX4" fmla="*/ 5357641 w 5813157"/>
              <a:gd name="csY4" fmla="*/ 0 h 615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813157" h="6158224">
                <a:moveTo>
                  <a:pt x="290341" y="4972050"/>
                </a:moveTo>
                <a:cubicBezTo>
                  <a:pt x="93491" y="5165725"/>
                  <a:pt x="-103359" y="5359400"/>
                  <a:pt x="61741" y="5553075"/>
                </a:cubicBezTo>
                <a:cubicBezTo>
                  <a:pt x="226841" y="5746750"/>
                  <a:pt x="364954" y="6276975"/>
                  <a:pt x="1280941" y="6134100"/>
                </a:cubicBezTo>
                <a:cubicBezTo>
                  <a:pt x="2196928" y="5991225"/>
                  <a:pt x="4878216" y="5718175"/>
                  <a:pt x="5557666" y="4695825"/>
                </a:cubicBezTo>
                <a:cubicBezTo>
                  <a:pt x="6237116" y="3673475"/>
                  <a:pt x="5344941" y="763587"/>
                  <a:pt x="5357641" y="0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FF54F8-A9EA-66FC-B83D-A7B89F6CFAD1}"/>
              </a:ext>
            </a:extLst>
          </p:cNvPr>
          <p:cNvSpPr txBox="1"/>
          <p:nvPr/>
        </p:nvSpPr>
        <p:spPr>
          <a:xfrm>
            <a:off x="10425204" y="11734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+5V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2D94AEB-8B8B-FA52-DCF3-35B9E4126B92}"/>
              </a:ext>
            </a:extLst>
          </p:cNvPr>
          <p:cNvSpPr/>
          <p:nvPr/>
        </p:nvSpPr>
        <p:spPr>
          <a:xfrm>
            <a:off x="6054479" y="438150"/>
            <a:ext cx="2175121" cy="5850251"/>
          </a:xfrm>
          <a:custGeom>
            <a:avLst/>
            <a:gdLst>
              <a:gd name="csX0" fmla="*/ 108196 w 2175121"/>
              <a:gd name="csY0" fmla="*/ 5000625 h 5850251"/>
              <a:gd name="csX1" fmla="*/ 117721 w 2175121"/>
              <a:gd name="csY1" fmla="*/ 5543550 h 5850251"/>
              <a:gd name="csX2" fmla="*/ 1308346 w 2175121"/>
              <a:gd name="csY2" fmla="*/ 5705475 h 5850251"/>
              <a:gd name="csX3" fmla="*/ 1851271 w 2175121"/>
              <a:gd name="csY3" fmla="*/ 3400425 h 5850251"/>
              <a:gd name="csX4" fmla="*/ 2175121 w 2175121"/>
              <a:gd name="csY4" fmla="*/ 0 h 58502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175121" h="5850251">
                <a:moveTo>
                  <a:pt x="108196" y="5000625"/>
                </a:moveTo>
                <a:cubicBezTo>
                  <a:pt x="12946" y="5213350"/>
                  <a:pt x="-82304" y="5426075"/>
                  <a:pt x="117721" y="5543550"/>
                </a:cubicBezTo>
                <a:cubicBezTo>
                  <a:pt x="317746" y="5661025"/>
                  <a:pt x="1019421" y="6062662"/>
                  <a:pt x="1308346" y="5705475"/>
                </a:cubicBezTo>
                <a:cubicBezTo>
                  <a:pt x="1597271" y="5348288"/>
                  <a:pt x="1706809" y="4351337"/>
                  <a:pt x="1851271" y="3400425"/>
                </a:cubicBezTo>
                <a:cubicBezTo>
                  <a:pt x="1995733" y="2449513"/>
                  <a:pt x="2085427" y="1224756"/>
                  <a:pt x="2175121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2AFD2A-E2B4-D50D-6ED7-59E1E1F25680}"/>
              </a:ext>
            </a:extLst>
          </p:cNvPr>
          <p:cNvSpPr txBox="1"/>
          <p:nvPr/>
        </p:nvSpPr>
        <p:spPr>
          <a:xfrm>
            <a:off x="8257009" y="162997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GND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F6F8F1A-2516-D345-6AF6-38B011CDBA1C}"/>
              </a:ext>
            </a:extLst>
          </p:cNvPr>
          <p:cNvSpPr/>
          <p:nvPr/>
        </p:nvSpPr>
        <p:spPr>
          <a:xfrm>
            <a:off x="8290734" y="438151"/>
            <a:ext cx="415116" cy="952500"/>
          </a:xfrm>
          <a:custGeom>
            <a:avLst/>
            <a:gdLst>
              <a:gd name="csX0" fmla="*/ 0 w 476250"/>
              <a:gd name="csY0" fmla="*/ 0 h 923925"/>
              <a:gd name="csX1" fmla="*/ 104775 w 476250"/>
              <a:gd name="csY1" fmla="*/ 647700 h 923925"/>
              <a:gd name="csX2" fmla="*/ 476250 w 476250"/>
              <a:gd name="csY2" fmla="*/ 923925 h 923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76250" h="923925">
                <a:moveTo>
                  <a:pt x="0" y="0"/>
                </a:moveTo>
                <a:cubicBezTo>
                  <a:pt x="12700" y="246856"/>
                  <a:pt x="25400" y="493713"/>
                  <a:pt x="104775" y="647700"/>
                </a:cubicBezTo>
                <a:cubicBezTo>
                  <a:pt x="184150" y="801687"/>
                  <a:pt x="404813" y="849313"/>
                  <a:pt x="476250" y="92392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E87B41A-0D03-74F8-5A12-041611912CA2}"/>
              </a:ext>
            </a:extLst>
          </p:cNvPr>
          <p:cNvSpPr/>
          <p:nvPr/>
        </p:nvSpPr>
        <p:spPr>
          <a:xfrm>
            <a:off x="6236249" y="2095500"/>
            <a:ext cx="4750626" cy="3895204"/>
          </a:xfrm>
          <a:custGeom>
            <a:avLst/>
            <a:gdLst>
              <a:gd name="csX0" fmla="*/ 59776 w 4750626"/>
              <a:gd name="csY0" fmla="*/ 3390900 h 3895204"/>
              <a:gd name="csX1" fmla="*/ 326476 w 4750626"/>
              <a:gd name="csY1" fmla="*/ 3876675 h 3895204"/>
              <a:gd name="csX2" fmla="*/ 2574376 w 4750626"/>
              <a:gd name="csY2" fmla="*/ 3676650 h 3895204"/>
              <a:gd name="csX3" fmla="*/ 4641301 w 4750626"/>
              <a:gd name="csY3" fmla="*/ 2609850 h 3895204"/>
              <a:gd name="csX4" fmla="*/ 4279351 w 4750626"/>
              <a:gd name="csY4" fmla="*/ 0 h 38952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50626" h="3895204">
                <a:moveTo>
                  <a:pt x="59776" y="3390900"/>
                </a:moveTo>
                <a:cubicBezTo>
                  <a:pt x="-16424" y="3609975"/>
                  <a:pt x="-92624" y="3829050"/>
                  <a:pt x="326476" y="3876675"/>
                </a:cubicBezTo>
                <a:cubicBezTo>
                  <a:pt x="745576" y="3924300"/>
                  <a:pt x="1855239" y="3887788"/>
                  <a:pt x="2574376" y="3676650"/>
                </a:cubicBezTo>
                <a:cubicBezTo>
                  <a:pt x="3293514" y="3465513"/>
                  <a:pt x="4357138" y="3222625"/>
                  <a:pt x="4641301" y="2609850"/>
                </a:cubicBezTo>
                <a:cubicBezTo>
                  <a:pt x="4925464" y="1997075"/>
                  <a:pt x="4602407" y="998537"/>
                  <a:pt x="4279351" y="0"/>
                </a:cubicBezTo>
              </a:path>
            </a:pathLst>
          </a:custGeom>
          <a:noFill/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rduino - Sound Sensor - Servo Motor | Arduino Tutorial">
            <a:extLst>
              <a:ext uri="{FF2B5EF4-FFF2-40B4-BE49-F238E27FC236}">
                <a16:creationId xmlns:a16="http://schemas.microsoft.com/office/drawing/2014/main" id="{3D0D4747-5DE3-BA51-20D8-7F32D3D8B4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937" t="30098" b="25796"/>
          <a:stretch>
            <a:fillRect/>
          </a:stretch>
        </p:blipFill>
        <p:spPr>
          <a:xfrm>
            <a:off x="4785584" y="1288637"/>
            <a:ext cx="2657475" cy="2142501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B574C33-D67D-CA3A-CC3B-D2FC937E9089}"/>
              </a:ext>
            </a:extLst>
          </p:cNvPr>
          <p:cNvSpPr/>
          <p:nvPr/>
        </p:nvSpPr>
        <p:spPr>
          <a:xfrm>
            <a:off x="4389508" y="106353"/>
            <a:ext cx="6126091" cy="2932122"/>
          </a:xfrm>
          <a:custGeom>
            <a:avLst/>
            <a:gdLst>
              <a:gd name="csX0" fmla="*/ 371019 w 6114594"/>
              <a:gd name="csY0" fmla="*/ 2932122 h 2932122"/>
              <a:gd name="csX1" fmla="*/ 94794 w 6114594"/>
              <a:gd name="csY1" fmla="*/ 2674947 h 2932122"/>
              <a:gd name="csX2" fmla="*/ 9069 w 6114594"/>
              <a:gd name="csY2" fmla="*/ 1731972 h 2932122"/>
              <a:gd name="csX3" fmla="*/ 285294 w 6114594"/>
              <a:gd name="csY3" fmla="*/ 1217622 h 2932122"/>
              <a:gd name="csX4" fmla="*/ 2047419 w 6114594"/>
              <a:gd name="csY4" fmla="*/ 1169997 h 2932122"/>
              <a:gd name="csX5" fmla="*/ 3399969 w 6114594"/>
              <a:gd name="csY5" fmla="*/ 779472 h 2932122"/>
              <a:gd name="csX6" fmla="*/ 3838119 w 6114594"/>
              <a:gd name="csY6" fmla="*/ 160347 h 2932122"/>
              <a:gd name="csX7" fmla="*/ 5047794 w 6114594"/>
              <a:gd name="csY7" fmla="*/ 55572 h 2932122"/>
              <a:gd name="csX8" fmla="*/ 6114594 w 6114594"/>
              <a:gd name="csY8" fmla="*/ 912822 h 2932122"/>
              <a:gd name="csX0" fmla="*/ 382516 w 6126091"/>
              <a:gd name="csY0" fmla="*/ 2932122 h 2932122"/>
              <a:gd name="csX1" fmla="*/ 106291 w 6126091"/>
              <a:gd name="csY1" fmla="*/ 2674947 h 2932122"/>
              <a:gd name="csX2" fmla="*/ 20566 w 6126091"/>
              <a:gd name="csY2" fmla="*/ 1731972 h 2932122"/>
              <a:gd name="csX3" fmla="*/ 468241 w 6126091"/>
              <a:gd name="csY3" fmla="*/ 1417647 h 2932122"/>
              <a:gd name="csX4" fmla="*/ 2058916 w 6126091"/>
              <a:gd name="csY4" fmla="*/ 1169997 h 2932122"/>
              <a:gd name="csX5" fmla="*/ 3411466 w 6126091"/>
              <a:gd name="csY5" fmla="*/ 779472 h 2932122"/>
              <a:gd name="csX6" fmla="*/ 3849616 w 6126091"/>
              <a:gd name="csY6" fmla="*/ 160347 h 2932122"/>
              <a:gd name="csX7" fmla="*/ 5059291 w 6126091"/>
              <a:gd name="csY7" fmla="*/ 55572 h 2932122"/>
              <a:gd name="csX8" fmla="*/ 6126091 w 6126091"/>
              <a:gd name="csY8" fmla="*/ 912822 h 2932122"/>
              <a:gd name="csX0" fmla="*/ 382516 w 6126091"/>
              <a:gd name="csY0" fmla="*/ 2932122 h 2932122"/>
              <a:gd name="csX1" fmla="*/ 106291 w 6126091"/>
              <a:gd name="csY1" fmla="*/ 2674947 h 2932122"/>
              <a:gd name="csX2" fmla="*/ 20566 w 6126091"/>
              <a:gd name="csY2" fmla="*/ 1731972 h 2932122"/>
              <a:gd name="csX3" fmla="*/ 468241 w 6126091"/>
              <a:gd name="csY3" fmla="*/ 1417647 h 2932122"/>
              <a:gd name="csX4" fmla="*/ 2058916 w 6126091"/>
              <a:gd name="csY4" fmla="*/ 1169997 h 2932122"/>
              <a:gd name="csX5" fmla="*/ 3411466 w 6126091"/>
              <a:gd name="csY5" fmla="*/ 779472 h 2932122"/>
              <a:gd name="csX6" fmla="*/ 3849616 w 6126091"/>
              <a:gd name="csY6" fmla="*/ 160347 h 2932122"/>
              <a:gd name="csX7" fmla="*/ 5059291 w 6126091"/>
              <a:gd name="csY7" fmla="*/ 55572 h 2932122"/>
              <a:gd name="csX8" fmla="*/ 6126091 w 6126091"/>
              <a:gd name="csY8" fmla="*/ 912822 h 2932122"/>
              <a:gd name="csX0" fmla="*/ 382516 w 6126091"/>
              <a:gd name="csY0" fmla="*/ 2932122 h 2932122"/>
              <a:gd name="csX1" fmla="*/ 106291 w 6126091"/>
              <a:gd name="csY1" fmla="*/ 2674947 h 2932122"/>
              <a:gd name="csX2" fmla="*/ 20566 w 6126091"/>
              <a:gd name="csY2" fmla="*/ 1731972 h 2932122"/>
              <a:gd name="csX3" fmla="*/ 468241 w 6126091"/>
              <a:gd name="csY3" fmla="*/ 1417647 h 2932122"/>
              <a:gd name="csX4" fmla="*/ 2058916 w 6126091"/>
              <a:gd name="csY4" fmla="*/ 1169997 h 2932122"/>
              <a:gd name="csX5" fmla="*/ 3411466 w 6126091"/>
              <a:gd name="csY5" fmla="*/ 779472 h 2932122"/>
              <a:gd name="csX6" fmla="*/ 3849616 w 6126091"/>
              <a:gd name="csY6" fmla="*/ 160347 h 2932122"/>
              <a:gd name="csX7" fmla="*/ 5059291 w 6126091"/>
              <a:gd name="csY7" fmla="*/ 55572 h 2932122"/>
              <a:gd name="csX8" fmla="*/ 6126091 w 6126091"/>
              <a:gd name="csY8" fmla="*/ 912822 h 2932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126091" h="2932122">
                <a:moveTo>
                  <a:pt x="382516" y="2932122"/>
                </a:moveTo>
                <a:cubicBezTo>
                  <a:pt x="274566" y="2903547"/>
                  <a:pt x="166616" y="2874972"/>
                  <a:pt x="106291" y="2674947"/>
                </a:cubicBezTo>
                <a:cubicBezTo>
                  <a:pt x="45966" y="2474922"/>
                  <a:pt x="-39759" y="1941522"/>
                  <a:pt x="20566" y="1731972"/>
                </a:cubicBezTo>
                <a:cubicBezTo>
                  <a:pt x="80891" y="1522422"/>
                  <a:pt x="252341" y="1492259"/>
                  <a:pt x="468241" y="1417647"/>
                </a:cubicBezTo>
                <a:cubicBezTo>
                  <a:pt x="684141" y="1343035"/>
                  <a:pt x="1568379" y="1276359"/>
                  <a:pt x="2058916" y="1169997"/>
                </a:cubicBezTo>
                <a:cubicBezTo>
                  <a:pt x="2549453" y="1063635"/>
                  <a:pt x="3113016" y="947747"/>
                  <a:pt x="3411466" y="779472"/>
                </a:cubicBezTo>
                <a:cubicBezTo>
                  <a:pt x="3709916" y="611197"/>
                  <a:pt x="3574979" y="280997"/>
                  <a:pt x="3849616" y="160347"/>
                </a:cubicBezTo>
                <a:cubicBezTo>
                  <a:pt x="4124254" y="39697"/>
                  <a:pt x="4679879" y="-69840"/>
                  <a:pt x="5059291" y="55572"/>
                </a:cubicBezTo>
                <a:cubicBezTo>
                  <a:pt x="5438703" y="180984"/>
                  <a:pt x="5782397" y="546903"/>
                  <a:pt x="6126091" y="912822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0384C57-A9FF-CA74-7F85-232754BC77EC}"/>
              </a:ext>
            </a:extLst>
          </p:cNvPr>
          <p:cNvSpPr/>
          <p:nvPr/>
        </p:nvSpPr>
        <p:spPr>
          <a:xfrm>
            <a:off x="4268988" y="457200"/>
            <a:ext cx="3912988" cy="2743200"/>
          </a:xfrm>
          <a:custGeom>
            <a:avLst/>
            <a:gdLst>
              <a:gd name="csX0" fmla="*/ 602189 w 4021664"/>
              <a:gd name="csY0" fmla="*/ 2724150 h 2789132"/>
              <a:gd name="csX1" fmla="*/ 240239 w 4021664"/>
              <a:gd name="csY1" fmla="*/ 2619375 h 2789132"/>
              <a:gd name="csX2" fmla="*/ 30689 w 4021664"/>
              <a:gd name="csY2" fmla="*/ 1266825 h 2789132"/>
              <a:gd name="csX3" fmla="*/ 916514 w 4021664"/>
              <a:gd name="csY3" fmla="*/ 876300 h 2789132"/>
              <a:gd name="csX4" fmla="*/ 3097739 w 4021664"/>
              <a:gd name="csY4" fmla="*/ 466725 h 2789132"/>
              <a:gd name="csX5" fmla="*/ 4021664 w 4021664"/>
              <a:gd name="csY5" fmla="*/ 0 h 2789132"/>
              <a:gd name="csX0" fmla="*/ 599108 w 4018583"/>
              <a:gd name="csY0" fmla="*/ 2724150 h 2760536"/>
              <a:gd name="csX1" fmla="*/ 237158 w 4018583"/>
              <a:gd name="csY1" fmla="*/ 2619375 h 2760536"/>
              <a:gd name="csX2" fmla="*/ 27608 w 4018583"/>
              <a:gd name="csY2" fmla="*/ 1266825 h 2760536"/>
              <a:gd name="csX3" fmla="*/ 913433 w 4018583"/>
              <a:gd name="csY3" fmla="*/ 876300 h 2760536"/>
              <a:gd name="csX4" fmla="*/ 3094658 w 4018583"/>
              <a:gd name="csY4" fmla="*/ 466725 h 2760536"/>
              <a:gd name="csX5" fmla="*/ 4018583 w 4018583"/>
              <a:gd name="csY5" fmla="*/ 0 h 2760536"/>
              <a:gd name="csX0" fmla="*/ 599108 w 4018583"/>
              <a:gd name="csY0" fmla="*/ 2724150 h 2730984"/>
              <a:gd name="csX1" fmla="*/ 237158 w 4018583"/>
              <a:gd name="csY1" fmla="*/ 2619375 h 2730984"/>
              <a:gd name="csX2" fmla="*/ 27608 w 4018583"/>
              <a:gd name="csY2" fmla="*/ 1266825 h 2730984"/>
              <a:gd name="csX3" fmla="*/ 913433 w 4018583"/>
              <a:gd name="csY3" fmla="*/ 876300 h 2730984"/>
              <a:gd name="csX4" fmla="*/ 3094658 w 4018583"/>
              <a:gd name="csY4" fmla="*/ 466725 h 2730984"/>
              <a:gd name="csX5" fmla="*/ 4018583 w 4018583"/>
              <a:gd name="csY5" fmla="*/ 0 h 2730984"/>
              <a:gd name="csX0" fmla="*/ 616688 w 4021876"/>
              <a:gd name="csY0" fmla="*/ 2743200 h 2774459"/>
              <a:gd name="csX1" fmla="*/ 240451 w 4021876"/>
              <a:gd name="csY1" fmla="*/ 2619375 h 2774459"/>
              <a:gd name="csX2" fmla="*/ 30901 w 4021876"/>
              <a:gd name="csY2" fmla="*/ 1266825 h 2774459"/>
              <a:gd name="csX3" fmla="*/ 916726 w 4021876"/>
              <a:gd name="csY3" fmla="*/ 876300 h 2774459"/>
              <a:gd name="csX4" fmla="*/ 3097951 w 4021876"/>
              <a:gd name="csY4" fmla="*/ 466725 h 2774459"/>
              <a:gd name="csX5" fmla="*/ 4021876 w 4021876"/>
              <a:gd name="csY5" fmla="*/ 0 h 2774459"/>
              <a:gd name="csX0" fmla="*/ 616688 w 4021876"/>
              <a:gd name="csY0" fmla="*/ 2743200 h 2767400"/>
              <a:gd name="csX1" fmla="*/ 240451 w 4021876"/>
              <a:gd name="csY1" fmla="*/ 2619375 h 2767400"/>
              <a:gd name="csX2" fmla="*/ 30901 w 4021876"/>
              <a:gd name="csY2" fmla="*/ 1266825 h 2767400"/>
              <a:gd name="csX3" fmla="*/ 916726 w 4021876"/>
              <a:gd name="csY3" fmla="*/ 876300 h 2767400"/>
              <a:gd name="csX4" fmla="*/ 3097951 w 4021876"/>
              <a:gd name="csY4" fmla="*/ 466725 h 2767400"/>
              <a:gd name="csX5" fmla="*/ 4021876 w 4021876"/>
              <a:gd name="csY5" fmla="*/ 0 h 2767400"/>
              <a:gd name="csX0" fmla="*/ 611583 w 4016771"/>
              <a:gd name="csY0" fmla="*/ 2743200 h 2743200"/>
              <a:gd name="csX1" fmla="*/ 235346 w 4016771"/>
              <a:gd name="csY1" fmla="*/ 2619375 h 2743200"/>
              <a:gd name="csX2" fmla="*/ 25796 w 4016771"/>
              <a:gd name="csY2" fmla="*/ 1266825 h 2743200"/>
              <a:gd name="csX3" fmla="*/ 911621 w 4016771"/>
              <a:gd name="csY3" fmla="*/ 876300 h 2743200"/>
              <a:gd name="csX4" fmla="*/ 3092846 w 4016771"/>
              <a:gd name="csY4" fmla="*/ 466725 h 2743200"/>
              <a:gd name="csX5" fmla="*/ 4016771 w 4016771"/>
              <a:gd name="csY5" fmla="*/ 0 h 2743200"/>
              <a:gd name="csX0" fmla="*/ 611582 w 4016770"/>
              <a:gd name="csY0" fmla="*/ 2743200 h 2743200"/>
              <a:gd name="csX1" fmla="*/ 235345 w 4016770"/>
              <a:gd name="csY1" fmla="*/ 2619375 h 2743200"/>
              <a:gd name="csX2" fmla="*/ 25795 w 4016770"/>
              <a:gd name="csY2" fmla="*/ 1266825 h 2743200"/>
              <a:gd name="csX3" fmla="*/ 911620 w 4016770"/>
              <a:gd name="csY3" fmla="*/ 928687 h 2743200"/>
              <a:gd name="csX4" fmla="*/ 3092845 w 4016770"/>
              <a:gd name="csY4" fmla="*/ 466725 h 2743200"/>
              <a:gd name="csX5" fmla="*/ 4016770 w 4016770"/>
              <a:gd name="csY5" fmla="*/ 0 h 2743200"/>
              <a:gd name="csX0" fmla="*/ 611582 w 4016770"/>
              <a:gd name="csY0" fmla="*/ 2743200 h 2743200"/>
              <a:gd name="csX1" fmla="*/ 235345 w 4016770"/>
              <a:gd name="csY1" fmla="*/ 2619375 h 2743200"/>
              <a:gd name="csX2" fmla="*/ 25795 w 4016770"/>
              <a:gd name="csY2" fmla="*/ 1266825 h 2743200"/>
              <a:gd name="csX3" fmla="*/ 911620 w 4016770"/>
              <a:gd name="csY3" fmla="*/ 928687 h 2743200"/>
              <a:gd name="csX4" fmla="*/ 3092845 w 4016770"/>
              <a:gd name="csY4" fmla="*/ 466725 h 2743200"/>
              <a:gd name="csX5" fmla="*/ 4016770 w 4016770"/>
              <a:gd name="csY5" fmla="*/ 0 h 2743200"/>
              <a:gd name="csX0" fmla="*/ 611582 w 4016770"/>
              <a:gd name="csY0" fmla="*/ 2743200 h 2743200"/>
              <a:gd name="csX1" fmla="*/ 235345 w 4016770"/>
              <a:gd name="csY1" fmla="*/ 2619375 h 2743200"/>
              <a:gd name="csX2" fmla="*/ 25795 w 4016770"/>
              <a:gd name="csY2" fmla="*/ 1266825 h 2743200"/>
              <a:gd name="csX3" fmla="*/ 911620 w 4016770"/>
              <a:gd name="csY3" fmla="*/ 928687 h 2743200"/>
              <a:gd name="csX4" fmla="*/ 3092845 w 4016770"/>
              <a:gd name="csY4" fmla="*/ 466725 h 2743200"/>
              <a:gd name="csX5" fmla="*/ 4016770 w 4016770"/>
              <a:gd name="csY5" fmla="*/ 0 h 2743200"/>
              <a:gd name="csX0" fmla="*/ 511684 w 3916872"/>
              <a:gd name="csY0" fmla="*/ 2743200 h 2768323"/>
              <a:gd name="csX1" fmla="*/ 135447 w 3916872"/>
              <a:gd name="csY1" fmla="*/ 2619375 h 2768323"/>
              <a:gd name="csX2" fmla="*/ 44959 w 3916872"/>
              <a:gd name="csY2" fmla="*/ 1252537 h 2768323"/>
              <a:gd name="csX3" fmla="*/ 811722 w 3916872"/>
              <a:gd name="csY3" fmla="*/ 928687 h 2768323"/>
              <a:gd name="csX4" fmla="*/ 2992947 w 3916872"/>
              <a:gd name="csY4" fmla="*/ 466725 h 2768323"/>
              <a:gd name="csX5" fmla="*/ 3916872 w 3916872"/>
              <a:gd name="csY5" fmla="*/ 0 h 2768323"/>
              <a:gd name="csX0" fmla="*/ 507800 w 3912988"/>
              <a:gd name="csY0" fmla="*/ 2743200 h 2743200"/>
              <a:gd name="csX1" fmla="*/ 131563 w 3912988"/>
              <a:gd name="csY1" fmla="*/ 2619375 h 2743200"/>
              <a:gd name="csX2" fmla="*/ 41075 w 3912988"/>
              <a:gd name="csY2" fmla="*/ 1252537 h 2743200"/>
              <a:gd name="csX3" fmla="*/ 807838 w 3912988"/>
              <a:gd name="csY3" fmla="*/ 928687 h 2743200"/>
              <a:gd name="csX4" fmla="*/ 2989063 w 3912988"/>
              <a:gd name="csY4" fmla="*/ 466725 h 2743200"/>
              <a:gd name="csX5" fmla="*/ 3912988 w 3912988"/>
              <a:gd name="csY5" fmla="*/ 0 h 27432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2988" h="2743200">
                <a:moveTo>
                  <a:pt x="507800" y="2743200"/>
                </a:moveTo>
                <a:cubicBezTo>
                  <a:pt x="293487" y="2726531"/>
                  <a:pt x="185538" y="2720182"/>
                  <a:pt x="131563" y="2619375"/>
                </a:cubicBezTo>
                <a:cubicBezTo>
                  <a:pt x="77588" y="2518568"/>
                  <a:pt x="-71637" y="1534318"/>
                  <a:pt x="41075" y="1252537"/>
                </a:cubicBezTo>
                <a:cubicBezTo>
                  <a:pt x="153787" y="970756"/>
                  <a:pt x="316507" y="1059656"/>
                  <a:pt x="807838" y="928687"/>
                </a:cubicBezTo>
                <a:cubicBezTo>
                  <a:pt x="1299169" y="797718"/>
                  <a:pt x="2485826" y="727075"/>
                  <a:pt x="2989063" y="466725"/>
                </a:cubicBezTo>
                <a:cubicBezTo>
                  <a:pt x="3235126" y="330200"/>
                  <a:pt x="3757413" y="9525"/>
                  <a:pt x="3912988" y="0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95C253C-D033-28A4-B480-4AF1638A415E}"/>
              </a:ext>
            </a:extLst>
          </p:cNvPr>
          <p:cNvSpPr/>
          <p:nvPr/>
        </p:nvSpPr>
        <p:spPr>
          <a:xfrm>
            <a:off x="4126292" y="2902496"/>
            <a:ext cx="6389307" cy="2000919"/>
          </a:xfrm>
          <a:custGeom>
            <a:avLst/>
            <a:gdLst>
              <a:gd name="csX0" fmla="*/ 640426 w 6378286"/>
              <a:gd name="csY0" fmla="*/ 0 h 1887828"/>
              <a:gd name="csX1" fmla="*/ 46066 w 6378286"/>
              <a:gd name="csY1" fmla="*/ 441960 h 1887828"/>
              <a:gd name="csX2" fmla="*/ 1730086 w 6378286"/>
              <a:gd name="csY2" fmla="*/ 960120 h 1887828"/>
              <a:gd name="csX3" fmla="*/ 4183726 w 6378286"/>
              <a:gd name="csY3" fmla="*/ 1310640 h 1887828"/>
              <a:gd name="csX4" fmla="*/ 5631526 w 6378286"/>
              <a:gd name="csY4" fmla="*/ 1882140 h 1887828"/>
              <a:gd name="csX5" fmla="*/ 6378286 w 6378286"/>
              <a:gd name="csY5" fmla="*/ 1554480 h 1887828"/>
              <a:gd name="csX0" fmla="*/ 651446 w 6389306"/>
              <a:gd name="csY0" fmla="*/ 863 h 1888691"/>
              <a:gd name="csX1" fmla="*/ 57086 w 6389306"/>
              <a:gd name="csY1" fmla="*/ 442823 h 1888691"/>
              <a:gd name="csX2" fmla="*/ 1741106 w 6389306"/>
              <a:gd name="csY2" fmla="*/ 960983 h 1888691"/>
              <a:gd name="csX3" fmla="*/ 4194746 w 6389306"/>
              <a:gd name="csY3" fmla="*/ 1311503 h 1888691"/>
              <a:gd name="csX4" fmla="*/ 5642546 w 6389306"/>
              <a:gd name="csY4" fmla="*/ 1883003 h 1888691"/>
              <a:gd name="csX5" fmla="*/ 6389306 w 6389306"/>
              <a:gd name="csY5" fmla="*/ 1555343 h 1888691"/>
              <a:gd name="csX0" fmla="*/ 651949 w 6389809"/>
              <a:gd name="csY0" fmla="*/ 777 h 1888605"/>
              <a:gd name="csX1" fmla="*/ 57589 w 6389809"/>
              <a:gd name="csY1" fmla="*/ 442737 h 1888605"/>
              <a:gd name="csX2" fmla="*/ 1749229 w 6389809"/>
              <a:gd name="csY2" fmla="*/ 747537 h 1888605"/>
              <a:gd name="csX3" fmla="*/ 4195249 w 6389809"/>
              <a:gd name="csY3" fmla="*/ 1311417 h 1888605"/>
              <a:gd name="csX4" fmla="*/ 5643049 w 6389809"/>
              <a:gd name="csY4" fmla="*/ 1882917 h 1888605"/>
              <a:gd name="csX5" fmla="*/ 6389809 w 6389809"/>
              <a:gd name="csY5" fmla="*/ 1555257 h 1888605"/>
              <a:gd name="csX0" fmla="*/ 651949 w 6389809"/>
              <a:gd name="csY0" fmla="*/ 777 h 1888605"/>
              <a:gd name="csX1" fmla="*/ 57589 w 6389809"/>
              <a:gd name="csY1" fmla="*/ 442737 h 1888605"/>
              <a:gd name="csX2" fmla="*/ 1749229 w 6389809"/>
              <a:gd name="csY2" fmla="*/ 747537 h 1888605"/>
              <a:gd name="csX3" fmla="*/ 4195249 w 6389809"/>
              <a:gd name="csY3" fmla="*/ 1311417 h 1888605"/>
              <a:gd name="csX4" fmla="*/ 5643049 w 6389809"/>
              <a:gd name="csY4" fmla="*/ 1882917 h 1888605"/>
              <a:gd name="csX5" fmla="*/ 6389809 w 6389809"/>
              <a:gd name="csY5" fmla="*/ 1555257 h 1888605"/>
              <a:gd name="csX0" fmla="*/ 651949 w 6389809"/>
              <a:gd name="csY0" fmla="*/ 777 h 1888605"/>
              <a:gd name="csX1" fmla="*/ 57589 w 6389809"/>
              <a:gd name="csY1" fmla="*/ 442737 h 1888605"/>
              <a:gd name="csX2" fmla="*/ 1749229 w 6389809"/>
              <a:gd name="csY2" fmla="*/ 747537 h 1888605"/>
              <a:gd name="csX3" fmla="*/ 4088569 w 6389809"/>
              <a:gd name="csY3" fmla="*/ 1014237 h 1888605"/>
              <a:gd name="csX4" fmla="*/ 5643049 w 6389809"/>
              <a:gd name="csY4" fmla="*/ 1882917 h 1888605"/>
              <a:gd name="csX5" fmla="*/ 6389809 w 6389809"/>
              <a:gd name="csY5" fmla="*/ 1555257 h 1888605"/>
              <a:gd name="csX0" fmla="*/ 651447 w 6389307"/>
              <a:gd name="csY0" fmla="*/ 723 h 1888551"/>
              <a:gd name="csX1" fmla="*/ 57087 w 6389307"/>
              <a:gd name="csY1" fmla="*/ 442683 h 1888551"/>
              <a:gd name="csX2" fmla="*/ 1741107 w 6389307"/>
              <a:gd name="csY2" fmla="*/ 587463 h 1888551"/>
              <a:gd name="csX3" fmla="*/ 4088067 w 6389307"/>
              <a:gd name="csY3" fmla="*/ 1014183 h 1888551"/>
              <a:gd name="csX4" fmla="*/ 5642547 w 6389307"/>
              <a:gd name="csY4" fmla="*/ 1882863 h 1888551"/>
              <a:gd name="csX5" fmla="*/ 6389307 w 6389307"/>
              <a:gd name="csY5" fmla="*/ 1555203 h 1888551"/>
              <a:gd name="csX0" fmla="*/ 651447 w 6389307"/>
              <a:gd name="csY0" fmla="*/ 723 h 1888551"/>
              <a:gd name="csX1" fmla="*/ 57087 w 6389307"/>
              <a:gd name="csY1" fmla="*/ 442683 h 1888551"/>
              <a:gd name="csX2" fmla="*/ 1741107 w 6389307"/>
              <a:gd name="csY2" fmla="*/ 587463 h 1888551"/>
              <a:gd name="csX3" fmla="*/ 4088067 w 6389307"/>
              <a:gd name="csY3" fmla="*/ 1014183 h 1888551"/>
              <a:gd name="csX4" fmla="*/ 5642547 w 6389307"/>
              <a:gd name="csY4" fmla="*/ 1882863 h 1888551"/>
              <a:gd name="csX5" fmla="*/ 6389307 w 6389307"/>
              <a:gd name="csY5" fmla="*/ 1555203 h 1888551"/>
              <a:gd name="csX0" fmla="*/ 651447 w 6389307"/>
              <a:gd name="csY0" fmla="*/ 723 h 1888551"/>
              <a:gd name="csX1" fmla="*/ 57087 w 6389307"/>
              <a:gd name="csY1" fmla="*/ 442683 h 1888551"/>
              <a:gd name="csX2" fmla="*/ 1741107 w 6389307"/>
              <a:gd name="csY2" fmla="*/ 587463 h 1888551"/>
              <a:gd name="csX3" fmla="*/ 4088067 w 6389307"/>
              <a:gd name="csY3" fmla="*/ 1014183 h 1888551"/>
              <a:gd name="csX4" fmla="*/ 5642547 w 6389307"/>
              <a:gd name="csY4" fmla="*/ 1882863 h 1888551"/>
              <a:gd name="csX5" fmla="*/ 6389307 w 6389307"/>
              <a:gd name="csY5" fmla="*/ 1555203 h 1888551"/>
              <a:gd name="csX0" fmla="*/ 651447 w 6389307"/>
              <a:gd name="csY0" fmla="*/ 723 h 2000919"/>
              <a:gd name="csX1" fmla="*/ 57087 w 6389307"/>
              <a:gd name="csY1" fmla="*/ 442683 h 2000919"/>
              <a:gd name="csX2" fmla="*/ 1741107 w 6389307"/>
              <a:gd name="csY2" fmla="*/ 587463 h 2000919"/>
              <a:gd name="csX3" fmla="*/ 4088067 w 6389307"/>
              <a:gd name="csY3" fmla="*/ 1014183 h 2000919"/>
              <a:gd name="csX4" fmla="*/ 5231067 w 6389307"/>
              <a:gd name="csY4" fmla="*/ 1997163 h 2000919"/>
              <a:gd name="csX5" fmla="*/ 6389307 w 6389307"/>
              <a:gd name="csY5" fmla="*/ 1555203 h 2000919"/>
              <a:gd name="csX0" fmla="*/ 651447 w 6389307"/>
              <a:gd name="csY0" fmla="*/ 723 h 2000919"/>
              <a:gd name="csX1" fmla="*/ 57087 w 6389307"/>
              <a:gd name="csY1" fmla="*/ 442683 h 2000919"/>
              <a:gd name="csX2" fmla="*/ 1741107 w 6389307"/>
              <a:gd name="csY2" fmla="*/ 587463 h 2000919"/>
              <a:gd name="csX3" fmla="*/ 4088067 w 6389307"/>
              <a:gd name="csY3" fmla="*/ 1014183 h 2000919"/>
              <a:gd name="csX4" fmla="*/ 5231067 w 6389307"/>
              <a:gd name="csY4" fmla="*/ 1997163 h 2000919"/>
              <a:gd name="csX5" fmla="*/ 6389307 w 6389307"/>
              <a:gd name="csY5" fmla="*/ 1555203 h 2000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389307" h="2000919">
                <a:moveTo>
                  <a:pt x="651447" y="723"/>
                </a:moveTo>
                <a:cubicBezTo>
                  <a:pt x="141542" y="-18327"/>
                  <a:pt x="-124523" y="344893"/>
                  <a:pt x="57087" y="442683"/>
                </a:cubicBezTo>
                <a:cubicBezTo>
                  <a:pt x="238697" y="540473"/>
                  <a:pt x="1054037" y="636993"/>
                  <a:pt x="1741107" y="587463"/>
                </a:cubicBezTo>
                <a:cubicBezTo>
                  <a:pt x="2428177" y="537933"/>
                  <a:pt x="3506407" y="779233"/>
                  <a:pt x="4088067" y="1014183"/>
                </a:cubicBezTo>
                <a:cubicBezTo>
                  <a:pt x="4669727" y="1249133"/>
                  <a:pt x="4354767" y="1987003"/>
                  <a:pt x="5231067" y="1997163"/>
                </a:cubicBezTo>
                <a:cubicBezTo>
                  <a:pt x="5596827" y="2037803"/>
                  <a:pt x="6198807" y="1739353"/>
                  <a:pt x="6389307" y="1555203"/>
                </a:cubicBezTo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8" y="554942"/>
            <a:ext cx="5552091" cy="5768220"/>
          </a:xfrm>
          <a:noFill/>
        </p:spPr>
        <p:txBody>
          <a:bodyPr>
            <a:normAutofit/>
          </a:bodyPr>
          <a:lstStyle/>
          <a:p>
            <a:r>
              <a:rPr lang="en-US" dirty="0"/>
              <a:t>Recap of Assistive Robotics Part 1</a:t>
            </a:r>
          </a:p>
          <a:p>
            <a:r>
              <a:rPr lang="en-US" dirty="0"/>
              <a:t>Human muscles and signals</a:t>
            </a:r>
          </a:p>
          <a:p>
            <a:r>
              <a:rPr lang="en-US" dirty="0"/>
              <a:t>Muscle activation as an input</a:t>
            </a:r>
          </a:p>
          <a:p>
            <a:r>
              <a:rPr lang="en-US" dirty="0"/>
              <a:t>Workshop Project</a:t>
            </a:r>
          </a:p>
        </p:txBody>
      </p:sp>
    </p:spTree>
    <p:extLst>
      <p:ext uri="{BB962C8B-B14F-4D97-AF65-F5344CB8AC3E}">
        <p14:creationId xmlns:p14="http://schemas.microsoft.com/office/powerpoint/2010/main" val="3920724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0221E-21D5-511B-FD23-E3932600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F6B63D-5E5B-2C13-8585-D8EDAED4D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Attach the Exoskeleton to the Doll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570DC4-936C-211C-5465-3408661727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Make sure the Exoskeleton lines up with the elbow joint</a:t>
            </a:r>
          </a:p>
          <a:p>
            <a:r>
              <a:rPr lang="en-US" dirty="0"/>
              <a:t>Use masking tape to attach the Exoskeleton to the doll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AEBE38B-D333-A231-72D7-3F0F9D2DA974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/>
          <a:srcRect b="11577"/>
          <a:stretch>
            <a:fillRect/>
          </a:stretch>
        </p:blipFill>
        <p:spPr>
          <a:xfrm>
            <a:off x="6438639" y="1473199"/>
            <a:ext cx="4328763" cy="4762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35108-494F-0920-EBC3-D0E40A632101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F457F7-F585-B622-C07C-A1FFE303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20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4615F5-FE95-86C9-3A30-6487D7B359FA}"/>
              </a:ext>
            </a:extLst>
          </p:cNvPr>
          <p:cNvSpPr txBox="1"/>
          <p:nvPr/>
        </p:nvSpPr>
        <p:spPr>
          <a:xfrm>
            <a:off x="729586" y="4238625"/>
            <a:ext cx="5132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Make the dolls elbow flex/extend using the Exoskeleton </a:t>
            </a:r>
          </a:p>
        </p:txBody>
      </p:sp>
    </p:spTree>
    <p:extLst>
      <p:ext uri="{BB962C8B-B14F-4D97-AF65-F5344CB8AC3E}">
        <p14:creationId xmlns:p14="http://schemas.microsoft.com/office/powerpoint/2010/main" val="275915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AEAF21-244B-476A-8AC7-2F244C1316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69CBCA-C40F-D48E-6D9F-5D884F308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can you do with this setup?</a:t>
            </a:r>
          </a:p>
        </p:txBody>
      </p:sp>
    </p:spTree>
    <p:extLst>
      <p:ext uri="{BB962C8B-B14F-4D97-AF65-F5344CB8AC3E}">
        <p14:creationId xmlns:p14="http://schemas.microsoft.com/office/powerpoint/2010/main" val="2778918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en-US" sz="5400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455" y="755171"/>
            <a:ext cx="4619937" cy="5315035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Sandesh G. Bhat</a:t>
            </a:r>
          </a:p>
          <a:p>
            <a:r>
              <a:rPr lang="en-US" dirty="0"/>
              <a:t>Assistive Systems and Robotics Engineering</a:t>
            </a:r>
          </a:p>
          <a:p>
            <a:r>
              <a:rPr lang="en-US" dirty="0"/>
              <a:t>bhatsg@uwec.edu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9D598-1B6F-D4CB-9689-B20EC6FF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Recap of Assistive Robotics Part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CEBD4-35BF-26BB-D438-DA43EBD5E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r>
              <a:rPr lang="en-US" dirty="0"/>
              <a:t>Let’s run it back!</a:t>
            </a:r>
          </a:p>
        </p:txBody>
      </p:sp>
    </p:spTree>
    <p:extLst>
      <p:ext uri="{BB962C8B-B14F-4D97-AF65-F5344CB8AC3E}">
        <p14:creationId xmlns:p14="http://schemas.microsoft.com/office/powerpoint/2010/main" val="363098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C7975-12C3-2A08-CEB5-DE3FCC1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5DA7E-1633-AD47-62C8-5259ECE44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motor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1D33A-457E-4D0B-69AA-39C6D028E7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Make the motor rotate from max angle to min angle only on button press</a:t>
            </a:r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Button_servo_control.py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57B7E-7F0A-9028-58DF-7CE174716B43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A14951-367F-79E0-9DEF-35576E21E54D}"/>
              </a:ext>
            </a:extLst>
          </p:cNvPr>
          <p:cNvGrpSpPr/>
          <p:nvPr/>
        </p:nvGrpSpPr>
        <p:grpSpPr>
          <a:xfrm>
            <a:off x="5362574" y="600075"/>
            <a:ext cx="6257925" cy="6257925"/>
            <a:chOff x="4838700" y="1209675"/>
            <a:chExt cx="5143500" cy="5143500"/>
          </a:xfrm>
        </p:grpSpPr>
        <p:pic>
          <p:nvPicPr>
            <p:cNvPr id="6" name="Picture 5" descr="What's a Breadboard? – MicroKits">
              <a:extLst>
                <a:ext uri="{FF2B5EF4-FFF2-40B4-BE49-F238E27FC236}">
                  <a16:creationId xmlns:a16="http://schemas.microsoft.com/office/drawing/2014/main" id="{3AFC2FAD-C20F-3FFE-0E3F-916668661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DDB34A-F0C6-FE16-C7AE-32876BC8C1E3}"/>
                </a:ext>
              </a:extLst>
            </p:cNvPr>
            <p:cNvGrpSpPr/>
            <p:nvPr/>
          </p:nvGrpSpPr>
          <p:grpSpPr>
            <a:xfrm>
              <a:off x="6476988" y="1479912"/>
              <a:ext cx="3227272" cy="4539550"/>
              <a:chOff x="6476988" y="1479912"/>
              <a:chExt cx="3227272" cy="4539550"/>
            </a:xfrm>
          </p:grpSpPr>
          <p:pic>
            <p:nvPicPr>
              <p:cNvPr id="8" name="Picture 7" descr="Download HD Big Image - Push Button Switch Png Transparent PNG Image -  NicePNG.com">
                <a:extLst>
                  <a:ext uri="{FF2B5EF4-FFF2-40B4-BE49-F238E27FC236}">
                    <a16:creationId xmlns:a16="http://schemas.microsoft.com/office/drawing/2014/main" id="{12D26739-3459-195B-39BC-8F3ADC452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6185" r="16185"/>
              <a:stretch>
                <a:fillRect/>
              </a:stretch>
            </p:blipFill>
            <p:spPr>
              <a:xfrm>
                <a:off x="6845300" y="5083175"/>
                <a:ext cx="387350" cy="3873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DAF7241-6C16-4E8F-8D5D-2F4C176659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514" t="5204" r="2379"/>
              <a:stretch>
                <a:fillRect/>
              </a:stretch>
            </p:blipFill>
            <p:spPr>
              <a:xfrm>
                <a:off x="6805612" y="1479912"/>
                <a:ext cx="1209675" cy="3009504"/>
              </a:xfrm>
              <a:prstGeom prst="rect">
                <a:avLst/>
              </a:prstGeom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958122A-E765-FF82-C2B4-48A4F1D5C28D}"/>
                  </a:ext>
                </a:extLst>
              </p:cNvPr>
              <p:cNvSpPr/>
              <p:nvPr/>
            </p:nvSpPr>
            <p:spPr>
              <a:xfrm>
                <a:off x="6530512" y="1708150"/>
                <a:ext cx="3173748" cy="4311312"/>
              </a:xfrm>
              <a:custGeom>
                <a:avLst/>
                <a:gdLst>
                  <a:gd name="csX0" fmla="*/ 1686388 w 3173748"/>
                  <a:gd name="csY0" fmla="*/ 0 h 4311312"/>
                  <a:gd name="csX1" fmla="*/ 3070688 w 3173748"/>
                  <a:gd name="csY1" fmla="*/ 2247900 h 4311312"/>
                  <a:gd name="csX2" fmla="*/ 2759538 w 3173748"/>
                  <a:gd name="csY2" fmla="*/ 4108450 h 4311312"/>
                  <a:gd name="csX3" fmla="*/ 276688 w 3173748"/>
                  <a:gd name="csY3" fmla="*/ 4216400 h 4311312"/>
                  <a:gd name="csX4" fmla="*/ 60788 w 3173748"/>
                  <a:gd name="csY4" fmla="*/ 3702050 h 4311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173748" h="4311312">
                    <a:moveTo>
                      <a:pt x="1686388" y="0"/>
                    </a:moveTo>
                    <a:cubicBezTo>
                      <a:pt x="2289109" y="781579"/>
                      <a:pt x="2891830" y="1563158"/>
                      <a:pt x="3070688" y="2247900"/>
                    </a:cubicBezTo>
                    <a:cubicBezTo>
                      <a:pt x="3249546" y="2932642"/>
                      <a:pt x="3225205" y="3780367"/>
                      <a:pt x="2759538" y="4108450"/>
                    </a:cubicBezTo>
                    <a:cubicBezTo>
                      <a:pt x="2293871" y="4436533"/>
                      <a:pt x="726480" y="4284133"/>
                      <a:pt x="276688" y="4216400"/>
                    </a:cubicBezTo>
                    <a:cubicBezTo>
                      <a:pt x="-173104" y="4148667"/>
                      <a:pt x="60788" y="3779308"/>
                      <a:pt x="60788" y="3702050"/>
                    </a:cubicBezTo>
                  </a:path>
                </a:pathLst>
              </a:custGeom>
              <a:noFill/>
              <a:ln w="762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719B7C6-38E7-9D7E-F3BD-36FB2A9BD2DB}"/>
                  </a:ext>
                </a:extLst>
              </p:cNvPr>
              <p:cNvSpPr/>
              <p:nvPr/>
            </p:nvSpPr>
            <p:spPr>
              <a:xfrm>
                <a:off x="6476988" y="4222750"/>
                <a:ext cx="114496" cy="898700"/>
              </a:xfrm>
              <a:custGeom>
                <a:avLst/>
                <a:gdLst>
                  <a:gd name="csX0" fmla="*/ 120663 w 127038"/>
                  <a:gd name="csY0" fmla="*/ 0 h 1047750"/>
                  <a:gd name="csX1" fmla="*/ 13 w 127038"/>
                  <a:gd name="csY1" fmla="*/ 692150 h 1047750"/>
                  <a:gd name="csX2" fmla="*/ 127013 w 127038"/>
                  <a:gd name="csY2" fmla="*/ 1047750 h 1047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038" h="1047750">
                    <a:moveTo>
                      <a:pt x="120663" y="0"/>
                    </a:moveTo>
                    <a:cubicBezTo>
                      <a:pt x="59809" y="258762"/>
                      <a:pt x="-1045" y="517525"/>
                      <a:pt x="13" y="692150"/>
                    </a:cubicBezTo>
                    <a:cubicBezTo>
                      <a:pt x="1071" y="866775"/>
                      <a:pt x="129130" y="1021292"/>
                      <a:pt x="127013" y="1047750"/>
                    </a:cubicBezTo>
                  </a:path>
                </a:pathLst>
              </a:custGeom>
              <a:noFill/>
              <a:ln w="762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8397FBE-66D3-4290-65A6-F8EB39ACC8C3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pic>
        <p:nvPicPr>
          <p:cNvPr id="14" name="Picture 13" descr="Arduino - Sound Sensor - Servo Motor | Arduino Tutorial">
            <a:extLst>
              <a:ext uri="{FF2B5EF4-FFF2-40B4-BE49-F238E27FC236}">
                <a16:creationId xmlns:a16="http://schemas.microsoft.com/office/drawing/2014/main" id="{74C3C9F8-51C9-BD62-C6D1-8D3ABC19F69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937" t="30098" b="25796"/>
          <a:stretch>
            <a:fillRect/>
          </a:stretch>
        </p:blipFill>
        <p:spPr>
          <a:xfrm>
            <a:off x="3764900" y="4309481"/>
            <a:ext cx="2657475" cy="214250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7A80640-44BD-50D6-474A-84DEC2F94E86}"/>
              </a:ext>
            </a:extLst>
          </p:cNvPr>
          <p:cNvSpPr/>
          <p:nvPr/>
        </p:nvSpPr>
        <p:spPr>
          <a:xfrm>
            <a:off x="3335961" y="360112"/>
            <a:ext cx="6179588" cy="5701082"/>
          </a:xfrm>
          <a:custGeom>
            <a:avLst/>
            <a:gdLst>
              <a:gd name="csX0" fmla="*/ 397839 w 6179588"/>
              <a:gd name="csY0" fmla="*/ 5697788 h 5701082"/>
              <a:gd name="csX1" fmla="*/ 73989 w 6179588"/>
              <a:gd name="csY1" fmla="*/ 5478713 h 5701082"/>
              <a:gd name="csX2" fmla="*/ 254964 w 6179588"/>
              <a:gd name="csY2" fmla="*/ 4278563 h 5701082"/>
              <a:gd name="csX3" fmla="*/ 2560014 w 6179588"/>
              <a:gd name="csY3" fmla="*/ 2621213 h 5701082"/>
              <a:gd name="csX4" fmla="*/ 3017214 w 6179588"/>
              <a:gd name="csY4" fmla="*/ 287588 h 5701082"/>
              <a:gd name="csX5" fmla="*/ 5465139 w 6179588"/>
              <a:gd name="csY5" fmla="*/ 78038 h 5701082"/>
              <a:gd name="csX6" fmla="*/ 6141414 w 6179588"/>
              <a:gd name="csY6" fmla="*/ 659063 h 5701082"/>
              <a:gd name="csX7" fmla="*/ 6141414 w 6179588"/>
              <a:gd name="csY7" fmla="*/ 668588 h 57010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179588" h="5701082">
                <a:moveTo>
                  <a:pt x="397839" y="5697788"/>
                </a:moveTo>
                <a:cubicBezTo>
                  <a:pt x="247820" y="5706519"/>
                  <a:pt x="97801" y="5715250"/>
                  <a:pt x="73989" y="5478713"/>
                </a:cubicBezTo>
                <a:cubicBezTo>
                  <a:pt x="50177" y="5242176"/>
                  <a:pt x="-159373" y="4754813"/>
                  <a:pt x="254964" y="4278563"/>
                </a:cubicBezTo>
                <a:cubicBezTo>
                  <a:pt x="669301" y="3802313"/>
                  <a:pt x="2099639" y="3286375"/>
                  <a:pt x="2560014" y="2621213"/>
                </a:cubicBezTo>
                <a:cubicBezTo>
                  <a:pt x="3020389" y="1956051"/>
                  <a:pt x="2533027" y="711450"/>
                  <a:pt x="3017214" y="287588"/>
                </a:cubicBezTo>
                <a:cubicBezTo>
                  <a:pt x="3501401" y="-136274"/>
                  <a:pt x="4944439" y="16126"/>
                  <a:pt x="5465139" y="78038"/>
                </a:cubicBezTo>
                <a:cubicBezTo>
                  <a:pt x="5985839" y="139950"/>
                  <a:pt x="6141414" y="659063"/>
                  <a:pt x="6141414" y="659063"/>
                </a:cubicBezTo>
                <a:cubicBezTo>
                  <a:pt x="6254126" y="757488"/>
                  <a:pt x="6074739" y="655888"/>
                  <a:pt x="6141414" y="66858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1B24769-494D-4D39-9C5E-62896069F1E0}"/>
              </a:ext>
            </a:extLst>
          </p:cNvPr>
          <p:cNvSpPr/>
          <p:nvPr/>
        </p:nvSpPr>
        <p:spPr>
          <a:xfrm>
            <a:off x="3084866" y="1390650"/>
            <a:ext cx="4420834" cy="5171674"/>
          </a:xfrm>
          <a:custGeom>
            <a:avLst/>
            <a:gdLst>
              <a:gd name="csX0" fmla="*/ 4420834 w 4420834"/>
              <a:gd name="csY0" fmla="*/ 0 h 5171674"/>
              <a:gd name="csX1" fmla="*/ 3382609 w 4420834"/>
              <a:gd name="csY1" fmla="*/ 952500 h 5171674"/>
              <a:gd name="csX2" fmla="*/ 3363559 w 4420834"/>
              <a:gd name="csY2" fmla="*/ 3057525 h 5171674"/>
              <a:gd name="csX3" fmla="*/ 3382609 w 4420834"/>
              <a:gd name="csY3" fmla="*/ 4905375 h 5171674"/>
              <a:gd name="csX4" fmla="*/ 239359 w 4420834"/>
              <a:gd name="csY4" fmla="*/ 5153025 h 5171674"/>
              <a:gd name="csX5" fmla="*/ 267934 w 4420834"/>
              <a:gd name="csY5" fmla="*/ 4838700 h 5171674"/>
              <a:gd name="csX6" fmla="*/ 667984 w 4420834"/>
              <a:gd name="csY6" fmla="*/ 4829175 h 51716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20834" h="5171674">
                <a:moveTo>
                  <a:pt x="4420834" y="0"/>
                </a:moveTo>
                <a:cubicBezTo>
                  <a:pt x="3989827" y="221456"/>
                  <a:pt x="3558821" y="442913"/>
                  <a:pt x="3382609" y="952500"/>
                </a:cubicBezTo>
                <a:cubicBezTo>
                  <a:pt x="3206397" y="1462087"/>
                  <a:pt x="3363559" y="2398713"/>
                  <a:pt x="3363559" y="3057525"/>
                </a:cubicBezTo>
                <a:cubicBezTo>
                  <a:pt x="3363559" y="3716337"/>
                  <a:pt x="3903309" y="4556125"/>
                  <a:pt x="3382609" y="4905375"/>
                </a:cubicBezTo>
                <a:cubicBezTo>
                  <a:pt x="2861909" y="5254625"/>
                  <a:pt x="758471" y="5164137"/>
                  <a:pt x="239359" y="5153025"/>
                </a:cubicBezTo>
                <a:cubicBezTo>
                  <a:pt x="-279753" y="5141913"/>
                  <a:pt x="196497" y="4892675"/>
                  <a:pt x="267934" y="4838700"/>
                </a:cubicBezTo>
                <a:cubicBezTo>
                  <a:pt x="339371" y="4784725"/>
                  <a:pt x="585434" y="4813300"/>
                  <a:pt x="667984" y="482917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DD65F-3A5F-D1F0-E32B-6DF2E0C8745C}"/>
              </a:ext>
            </a:extLst>
          </p:cNvPr>
          <p:cNvSpPr/>
          <p:nvPr/>
        </p:nvSpPr>
        <p:spPr>
          <a:xfrm>
            <a:off x="3512471" y="4367155"/>
            <a:ext cx="6049042" cy="1566920"/>
          </a:xfrm>
          <a:custGeom>
            <a:avLst/>
            <a:gdLst>
              <a:gd name="csX0" fmla="*/ 5974429 w 6049042"/>
              <a:gd name="csY0" fmla="*/ 71495 h 1566920"/>
              <a:gd name="csX1" fmla="*/ 5612479 w 6049042"/>
              <a:gd name="csY1" fmla="*/ 719195 h 1566920"/>
              <a:gd name="csX2" fmla="*/ 2640679 w 6049042"/>
              <a:gd name="csY2" fmla="*/ 61970 h 1566920"/>
              <a:gd name="csX3" fmla="*/ 354679 w 6049042"/>
              <a:gd name="csY3" fmla="*/ 166745 h 1566920"/>
              <a:gd name="csX4" fmla="*/ 2254 w 6049042"/>
              <a:gd name="csY4" fmla="*/ 1290695 h 1566920"/>
              <a:gd name="csX5" fmla="*/ 230854 w 6049042"/>
              <a:gd name="csY5" fmla="*/ 1566920 h 1566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049042" h="1566920">
                <a:moveTo>
                  <a:pt x="5974429" y="71495"/>
                </a:moveTo>
                <a:cubicBezTo>
                  <a:pt x="6071266" y="396138"/>
                  <a:pt x="6168104" y="720782"/>
                  <a:pt x="5612479" y="719195"/>
                </a:cubicBezTo>
                <a:cubicBezTo>
                  <a:pt x="5056854" y="717608"/>
                  <a:pt x="3516979" y="154045"/>
                  <a:pt x="2640679" y="61970"/>
                </a:cubicBezTo>
                <a:cubicBezTo>
                  <a:pt x="1764379" y="-30105"/>
                  <a:pt x="794416" y="-38042"/>
                  <a:pt x="354679" y="166745"/>
                </a:cubicBezTo>
                <a:cubicBezTo>
                  <a:pt x="-85058" y="371532"/>
                  <a:pt x="22891" y="1057333"/>
                  <a:pt x="2254" y="1290695"/>
                </a:cubicBezTo>
                <a:cubicBezTo>
                  <a:pt x="-18383" y="1524057"/>
                  <a:pt x="106235" y="1545488"/>
                  <a:pt x="230854" y="1566920"/>
                </a:cubicBezTo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3C17084-AB02-F93D-67D6-ADF4AB8C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505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9BE64-ABAD-F80D-70D1-E64D118A6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CD706-601C-A6EE-73D6-DF3400094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Human muscles and Signals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C2AC3-16AD-8837-45C7-9C75E3A1D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r>
              <a:rPr lang="en-US" dirty="0"/>
              <a:t>What makes us move!</a:t>
            </a:r>
          </a:p>
        </p:txBody>
      </p:sp>
    </p:spTree>
    <p:extLst>
      <p:ext uri="{BB962C8B-B14F-4D97-AF65-F5344CB8AC3E}">
        <p14:creationId xmlns:p14="http://schemas.microsoft.com/office/powerpoint/2010/main" val="2848958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63761-0739-9B52-0709-650EFFF9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a muscle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B9420-1967-C360-CB83-F15AAAF111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Soft tissue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Muscle fibers </a:t>
            </a:r>
            <a:r>
              <a:rPr lang="en-US" dirty="0"/>
              <a:t>bundled together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Blood supply within the muscles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Tendons connect to bones</a:t>
            </a:r>
          </a:p>
          <a:p>
            <a:endParaRPr lang="en-US" dirty="0"/>
          </a:p>
        </p:txBody>
      </p:sp>
      <p:pic>
        <p:nvPicPr>
          <p:cNvPr id="6" name="Content Placeholder 5" descr="A diagram of a skeletal muscle&#10;&#10;Description automatically generated">
            <a:extLst>
              <a:ext uri="{FF2B5EF4-FFF2-40B4-BE49-F238E27FC236}">
                <a16:creationId xmlns:a16="http://schemas.microsoft.com/office/drawing/2014/main" id="{D2BC1ECB-3E6B-A76F-5469-BC89469A2F39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 rotWithShape="1">
          <a:blip r:embed="rId2"/>
          <a:srcRect t="7015"/>
          <a:stretch/>
        </p:blipFill>
        <p:spPr>
          <a:xfrm>
            <a:off x="6148388" y="2085718"/>
            <a:ext cx="5211762" cy="376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43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9214D-A062-BD1A-8094-39801A273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a muscle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D0A68-1A42-69A0-4550-01A4FA4740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Muscles need electrical activity to contract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Nerves supply electrical </a:t>
            </a:r>
            <a:r>
              <a:rPr lang="en-US" b="1" dirty="0">
                <a:solidFill>
                  <a:schemeClr val="accent1"/>
                </a:solidFill>
              </a:rPr>
              <a:t>stimuli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Human nervous system generates electrical stimuli based on intent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4EA84E-65C3-8F2C-D35C-00B71B56E1D1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 rotWithShape="1">
          <a:blip r:embed="rId2"/>
          <a:srcRect t="9448"/>
          <a:stretch/>
        </p:blipFill>
        <p:spPr>
          <a:xfrm>
            <a:off x="6553200" y="212735"/>
            <a:ext cx="4800600" cy="3225779"/>
          </a:xfrm>
          <a:prstGeom prst="rect">
            <a:avLst/>
          </a:prstGeom>
        </p:spPr>
      </p:pic>
      <p:pic>
        <p:nvPicPr>
          <p:cNvPr id="7" name="Picture 6" descr="A diagram of a hand holding a dumbbell&#10;&#10;Description automatically generated">
            <a:extLst>
              <a:ext uri="{FF2B5EF4-FFF2-40B4-BE49-F238E27FC236}">
                <a16:creationId xmlns:a16="http://schemas.microsoft.com/office/drawing/2014/main" id="{A6402973-BB31-30F5-DC6A-6CF303F566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35" t="1846" r="78" b="-1846"/>
          <a:stretch/>
        </p:blipFill>
        <p:spPr>
          <a:xfrm>
            <a:off x="7988811" y="3271666"/>
            <a:ext cx="3240008" cy="3198162"/>
          </a:xfrm>
          <a:prstGeom prst="rect">
            <a:avLst/>
          </a:prstGeom>
        </p:spPr>
      </p:pic>
      <p:pic>
        <p:nvPicPr>
          <p:cNvPr id="8" name="Picture 7" descr="A diagram of a hand holding a dumbbell&#10;&#10;Description automatically generated">
            <a:extLst>
              <a:ext uri="{FF2B5EF4-FFF2-40B4-BE49-F238E27FC236}">
                <a16:creationId xmlns:a16="http://schemas.microsoft.com/office/drawing/2014/main" id="{EFB364D7-CA88-A19B-47A2-055EE2A655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711"/>
          <a:stretch/>
        </p:blipFill>
        <p:spPr>
          <a:xfrm>
            <a:off x="8156843" y="3383403"/>
            <a:ext cx="3071976" cy="3410462"/>
          </a:xfrm>
          <a:prstGeom prst="rect">
            <a:avLst/>
          </a:prstGeom>
        </p:spPr>
      </p:pic>
      <p:pic>
        <p:nvPicPr>
          <p:cNvPr id="9" name="Picture 8" descr="A diagram of a nerve cell&#10;&#10;Description automatically generated">
            <a:extLst>
              <a:ext uri="{FF2B5EF4-FFF2-40B4-BE49-F238E27FC236}">
                <a16:creationId xmlns:a16="http://schemas.microsoft.com/office/drawing/2014/main" id="{1E8D813D-847A-BE69-ED64-DF22231F83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076"/>
          <a:stretch/>
        </p:blipFill>
        <p:spPr>
          <a:xfrm>
            <a:off x="1290638" y="3825672"/>
            <a:ext cx="4675187" cy="2066986"/>
          </a:xfrm>
          <a:prstGeom prst="rect">
            <a:avLst/>
          </a:prstGeom>
        </p:spPr>
      </p:pic>
      <p:sp>
        <p:nvSpPr>
          <p:cNvPr id="12" name="Lightning Bolt 11">
            <a:extLst>
              <a:ext uri="{FF2B5EF4-FFF2-40B4-BE49-F238E27FC236}">
                <a16:creationId xmlns:a16="http://schemas.microsoft.com/office/drawing/2014/main" id="{3E1E5B8E-DE80-D5F2-E072-5833DEB3C7B7}"/>
              </a:ext>
            </a:extLst>
          </p:cNvPr>
          <p:cNvSpPr/>
          <p:nvPr/>
        </p:nvSpPr>
        <p:spPr>
          <a:xfrm rot="18012257">
            <a:off x="6515355" y="4632006"/>
            <a:ext cx="923925" cy="968365"/>
          </a:xfrm>
          <a:prstGeom prst="lightningBol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1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96AB-6EC2-DD28-1939-EF716EAB5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Muscle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67344-E644-BBF9-0792-616683F8A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2024" y="1816916"/>
            <a:ext cx="4915163" cy="4297680"/>
          </a:xfrm>
        </p:spPr>
        <p:txBody>
          <a:bodyPr/>
          <a:lstStyle/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This “</a:t>
            </a:r>
            <a:r>
              <a:rPr lang="en-US" b="1" dirty="0">
                <a:solidFill>
                  <a:schemeClr val="accent1"/>
                </a:solidFill>
              </a:rPr>
              <a:t>electrical stimuli </a:t>
            </a:r>
            <a:r>
              <a:rPr lang="en-US" dirty="0"/>
              <a:t>” can me measured</a:t>
            </a:r>
          </a:p>
          <a:p>
            <a: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The tool is called an Electromyograph</a:t>
            </a:r>
          </a:p>
          <a:p>
            <a:pPr marL="571500" lvl="1" indent="-342900"/>
            <a:r>
              <a:rPr lang="en-US" dirty="0"/>
              <a:t>Needle EMG</a:t>
            </a:r>
          </a:p>
          <a:p>
            <a:pPr marL="571500" lvl="1" indent="-342900"/>
            <a:r>
              <a:rPr lang="en-US" dirty="0"/>
              <a:t>Fine-wire EMG</a:t>
            </a:r>
          </a:p>
          <a:p>
            <a:pPr marL="571500" lvl="1" indent="-342900"/>
            <a:r>
              <a:rPr lang="en-US" b="1" dirty="0">
                <a:solidFill>
                  <a:schemeClr val="accent2"/>
                </a:solidFill>
              </a:rPr>
              <a:t>Surface EMG</a:t>
            </a:r>
          </a:p>
          <a:p>
            <a:pPr marL="571500" lvl="1" indent="-342900"/>
            <a:endParaRPr lang="en-US" dirty="0"/>
          </a:p>
          <a:p>
            <a:pPr lvl="1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0381CA-2B8D-97C0-F3A0-4B8E3EBF5F88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diagram of a hand holding a dumbbell&#10;&#10;Description automatically generated">
            <a:extLst>
              <a:ext uri="{FF2B5EF4-FFF2-40B4-BE49-F238E27FC236}">
                <a16:creationId xmlns:a16="http://schemas.microsoft.com/office/drawing/2014/main" id="{095442B4-9FEB-7680-6895-19DA9BAADA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711"/>
          <a:stretch/>
        </p:blipFill>
        <p:spPr>
          <a:xfrm>
            <a:off x="8156843" y="3383403"/>
            <a:ext cx="3071976" cy="3410462"/>
          </a:xfrm>
          <a:prstGeom prst="rect">
            <a:avLst/>
          </a:prstGeom>
        </p:spPr>
      </p:pic>
      <p:pic>
        <p:nvPicPr>
          <p:cNvPr id="6" name="Picture 5" descr="A diagram of a nerve cell&#10;&#10;Description automatically generated">
            <a:extLst>
              <a:ext uri="{FF2B5EF4-FFF2-40B4-BE49-F238E27FC236}">
                <a16:creationId xmlns:a16="http://schemas.microsoft.com/office/drawing/2014/main" id="{70CA904A-304F-4C8F-5CF8-91BC62D792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076"/>
          <a:stretch/>
        </p:blipFill>
        <p:spPr>
          <a:xfrm>
            <a:off x="6553632" y="463087"/>
            <a:ext cx="4675187" cy="2066986"/>
          </a:xfrm>
          <a:prstGeom prst="rect">
            <a:avLst/>
          </a:prstGeom>
        </p:spPr>
      </p:pic>
      <p:sp>
        <p:nvSpPr>
          <p:cNvPr id="7" name="Lightning Bolt 6">
            <a:extLst>
              <a:ext uri="{FF2B5EF4-FFF2-40B4-BE49-F238E27FC236}">
                <a16:creationId xmlns:a16="http://schemas.microsoft.com/office/drawing/2014/main" id="{0C37E9BA-92C3-1783-3B45-83650E6363DF}"/>
              </a:ext>
            </a:extLst>
          </p:cNvPr>
          <p:cNvSpPr/>
          <p:nvPr/>
        </p:nvSpPr>
        <p:spPr>
          <a:xfrm rot="1760069">
            <a:off x="8334812" y="2614547"/>
            <a:ext cx="923925" cy="968365"/>
          </a:xfrm>
          <a:prstGeom prst="lightningBol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7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lectronics protoboard">
            <a:extLst>
              <a:ext uri="{FF2B5EF4-FFF2-40B4-BE49-F238E27FC236}">
                <a16:creationId xmlns:a16="http://schemas.microsoft.com/office/drawing/2014/main" id="{3B8486A7-B579-6F9A-5FA9-7EEA8CD1DC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F0C7AC3-D4BF-20F2-14DD-FB3E718A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68" y="923544"/>
            <a:ext cx="6455664" cy="5010912"/>
          </a:xfrm>
        </p:spPr>
        <p:txBody>
          <a:bodyPr anchor="ctr">
            <a:normAutofit/>
          </a:bodyPr>
          <a:lstStyle/>
          <a:p>
            <a:r>
              <a:rPr lang="en-US" dirty="0"/>
              <a:t>Let’s see an EMG sensor in action! </a:t>
            </a:r>
          </a:p>
        </p:txBody>
      </p:sp>
    </p:spTree>
    <p:extLst>
      <p:ext uri="{BB962C8B-B14F-4D97-AF65-F5344CB8AC3E}">
        <p14:creationId xmlns:p14="http://schemas.microsoft.com/office/powerpoint/2010/main" val="6295457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30005B-6102-4F3C-A26F-485DF1BF971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E60708A-6461-4D7F-883F-7E25D731D3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C90B52-91C7-4BE9-8AE0-180FFFE11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2733</TotalTime>
  <Words>463</Words>
  <Application>Microsoft Office PowerPoint</Application>
  <PresentationFormat>Widescreen</PresentationFormat>
  <Paragraphs>107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Arial</vt:lpstr>
      <vt:lpstr>Avenir Next LT Pro</vt:lpstr>
      <vt:lpstr>Avenir Next LT Pro Light</vt:lpstr>
      <vt:lpstr>Calibri</vt:lpstr>
      <vt:lpstr>Tw Cen MT</vt:lpstr>
      <vt:lpstr>Custom</vt:lpstr>
      <vt:lpstr>Assistive Robotics  Part 2</vt:lpstr>
      <vt:lpstr>Agenda</vt:lpstr>
      <vt:lpstr>Recap of Assistive Robotics Part 1</vt:lpstr>
      <vt:lpstr>Simple motor control</vt:lpstr>
      <vt:lpstr>Human muscles and Signals</vt:lpstr>
      <vt:lpstr>Structure of a muscle</vt:lpstr>
      <vt:lpstr>Structure of a muscle</vt:lpstr>
      <vt:lpstr>Sensing Muscle Activity</vt:lpstr>
      <vt:lpstr>Let’s see an EMG sensor in action! </vt:lpstr>
      <vt:lpstr>Muscle Activation As An Input</vt:lpstr>
      <vt:lpstr>PowerPoint Presentation</vt:lpstr>
      <vt:lpstr>PowerPoint Presentation</vt:lpstr>
      <vt:lpstr>The sensor we will use is</vt:lpstr>
      <vt:lpstr>The sensor we will use is</vt:lpstr>
      <vt:lpstr>Blink the onboard LED</vt:lpstr>
      <vt:lpstr>Blink the onboard LED</vt:lpstr>
      <vt:lpstr>Workshop Project</vt:lpstr>
      <vt:lpstr>Workshop Project</vt:lpstr>
      <vt:lpstr>Control the Servo with your muscle</vt:lpstr>
      <vt:lpstr>Attach the Exoskeleton to the Doll</vt:lpstr>
      <vt:lpstr>What else can you do with this setup?</vt:lpstr>
      <vt:lpstr>Thank you!</vt:lpstr>
    </vt:vector>
  </TitlesOfParts>
  <Company>UWEC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Bhat, Sandesh Ganapati</dc:creator>
  <cp:lastModifiedBy>Bhat, Sandesh Ganapati</cp:lastModifiedBy>
  <cp:revision>1</cp:revision>
  <dcterms:created xsi:type="dcterms:W3CDTF">2026-07-26T20:00:08Z</dcterms:created>
  <dcterms:modified xsi:type="dcterms:W3CDTF">2026-07-28T17:33:32Z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