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256" r:id="rId5"/>
    <p:sldId id="3846" r:id="rId6"/>
    <p:sldId id="3849" r:id="rId7"/>
    <p:sldId id="3852" r:id="rId8"/>
    <p:sldId id="3853" r:id="rId9"/>
    <p:sldId id="3844" r:id="rId10"/>
    <p:sldId id="3856" r:id="rId11"/>
    <p:sldId id="3857" r:id="rId12"/>
    <p:sldId id="3858" r:id="rId13"/>
    <p:sldId id="3859" r:id="rId14"/>
    <p:sldId id="3854" r:id="rId15"/>
    <p:sldId id="3855" r:id="rId16"/>
    <p:sldId id="3860" r:id="rId17"/>
    <p:sldId id="3861" r:id="rId18"/>
    <p:sldId id="3850" r:id="rId19"/>
    <p:sldId id="3866" r:id="rId20"/>
    <p:sldId id="3864" r:id="rId21"/>
    <p:sldId id="3865" r:id="rId22"/>
    <p:sldId id="3868" r:id="rId23"/>
    <p:sldId id="3867" r:id="rId24"/>
    <p:sldId id="3862" r:id="rId25"/>
    <p:sldId id="3869" r:id="rId26"/>
    <p:sldId id="3870" r:id="rId27"/>
    <p:sldId id="3872" r:id="rId28"/>
    <p:sldId id="3863" r:id="rId29"/>
    <p:sldId id="3871" r:id="rId30"/>
    <p:sldId id="3873" r:id="rId31"/>
    <p:sldId id="3874" r:id="rId32"/>
    <p:sldId id="3875" r:id="rId33"/>
    <p:sldId id="3876" r:id="rId34"/>
    <p:sldId id="3877" r:id="rId35"/>
    <p:sldId id="384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91F5DF-4BFF-4DFB-8855-DD50A8C2BC62}" v="1" dt="2026-07-25T18:17:10.184"/>
  </p1510:revLst>
</p1510:revInfo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4" autoAdjust="0"/>
  </p:normalViewPr>
  <p:slideViewPr>
    <p:cSldViewPr snapToGrid="0">
      <p:cViewPr varScale="1">
        <p:scale>
          <a:sx n="97" d="100"/>
          <a:sy n="97" d="100"/>
        </p:scale>
        <p:origin x="1032" y="90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hat, Sandesh Ganapati" userId="d6be85fd-2603-4ab7-be6e-ebda20a14d6b" providerId="ADAL" clId="{73F528F2-5CEF-4FB9-8B00-680A832D8D37}"/>
    <pc:docChg chg="undo custSel addSld delSld modSld sldOrd">
      <pc:chgData name="Bhat, Sandesh Ganapati" userId="d6be85fd-2603-4ab7-be6e-ebda20a14d6b" providerId="ADAL" clId="{73F528F2-5CEF-4FB9-8B00-680A832D8D37}" dt="2026-07-25T16:33:46.888" v="2545" actId="20577"/>
      <pc:docMkLst>
        <pc:docMk/>
      </pc:docMkLst>
      <pc:sldChg chg="modSp mod">
        <pc:chgData name="Bhat, Sandesh Ganapati" userId="d6be85fd-2603-4ab7-be6e-ebda20a14d6b" providerId="ADAL" clId="{73F528F2-5CEF-4FB9-8B00-680A832D8D37}" dt="2026-07-25T16:33:46.888" v="2545" actId="20577"/>
        <pc:sldMkLst>
          <pc:docMk/>
          <pc:sldMk cId="517426050" sldId="256"/>
        </pc:sldMkLst>
        <pc:spChg chg="mod">
          <ac:chgData name="Bhat, Sandesh Ganapati" userId="d6be85fd-2603-4ab7-be6e-ebda20a14d6b" providerId="ADAL" clId="{73F528F2-5CEF-4FB9-8B00-680A832D8D37}" dt="2026-07-25T16:33:46.888" v="2545" actId="20577"/>
          <ac:spMkLst>
            <pc:docMk/>
            <pc:sldMk cId="517426050" sldId="256"/>
            <ac:spMk id="4" creationId="{10047101-8D42-6100-9CEA-AEC0FAEAB606}"/>
          </ac:spMkLst>
        </pc:spChg>
      </pc:sldChg>
      <pc:sldChg chg="modSp mod">
        <pc:chgData name="Bhat, Sandesh Ganapati" userId="d6be85fd-2603-4ab7-be6e-ebda20a14d6b" providerId="ADAL" clId="{73F528F2-5CEF-4FB9-8B00-680A832D8D37}" dt="2026-07-24T02:33:57.132" v="2511" actId="20577"/>
        <pc:sldMkLst>
          <pc:docMk/>
          <pc:sldMk cId="1562484837" sldId="3847"/>
        </pc:sldMkLst>
        <pc:spChg chg="mod">
          <ac:chgData name="Bhat, Sandesh Ganapati" userId="d6be85fd-2603-4ab7-be6e-ebda20a14d6b" providerId="ADAL" clId="{73F528F2-5CEF-4FB9-8B00-680A832D8D37}" dt="2026-07-24T02:33:57.132" v="2511" actId="20577"/>
          <ac:spMkLst>
            <pc:docMk/>
            <pc:sldMk cId="1562484837" sldId="3847"/>
            <ac:spMk id="2" creationId="{28BAC361-0D7A-DC05-86B5-6DD77D322F5B}"/>
          </ac:spMkLst>
        </pc:spChg>
      </pc:sldChg>
      <pc:sldChg chg="modSp mod">
        <pc:chgData name="Bhat, Sandesh Ganapati" userId="d6be85fd-2603-4ab7-be6e-ebda20a14d6b" providerId="ADAL" clId="{73F528F2-5CEF-4FB9-8B00-680A832D8D37}" dt="2026-07-23T14:56:14.785" v="55" actId="20577"/>
        <pc:sldMkLst>
          <pc:docMk/>
          <pc:sldMk cId="363098972" sldId="3850"/>
        </pc:sldMkLst>
        <pc:spChg chg="mod">
          <ac:chgData name="Bhat, Sandesh Ganapati" userId="d6be85fd-2603-4ab7-be6e-ebda20a14d6b" providerId="ADAL" clId="{73F528F2-5CEF-4FB9-8B00-680A832D8D37}" dt="2026-07-23T14:56:14.785" v="55" actId="20577"/>
          <ac:spMkLst>
            <pc:docMk/>
            <pc:sldMk cId="363098972" sldId="3850"/>
            <ac:spMk id="3" creationId="{FEECEBD4-35BF-26BB-D438-DA43EBD5EE89}"/>
          </ac:spMkLst>
        </pc:spChg>
      </pc:sldChg>
      <pc:sldChg chg="modSp mod">
        <pc:chgData name="Bhat, Sandesh Ganapati" userId="d6be85fd-2603-4ab7-be6e-ebda20a14d6b" providerId="ADAL" clId="{73F528F2-5CEF-4FB9-8B00-680A832D8D37}" dt="2026-07-24T02:29:10.687" v="2486" actId="403"/>
        <pc:sldMkLst>
          <pc:docMk/>
          <pc:sldMk cId="1479483778" sldId="3854"/>
        </pc:sldMkLst>
        <pc:spChg chg="mod">
          <ac:chgData name="Bhat, Sandesh Ganapati" userId="d6be85fd-2603-4ab7-be6e-ebda20a14d6b" providerId="ADAL" clId="{73F528F2-5CEF-4FB9-8B00-680A832D8D37}" dt="2026-07-24T02:29:10.687" v="2486" actId="403"/>
          <ac:spMkLst>
            <pc:docMk/>
            <pc:sldMk cId="1479483778" sldId="3854"/>
            <ac:spMk id="3" creationId="{896E7407-E44B-117A-E2A1-87B758637B04}"/>
          </ac:spMkLst>
        </pc:spChg>
      </pc:sldChg>
      <pc:sldChg chg="modSp mod">
        <pc:chgData name="Bhat, Sandesh Ganapati" userId="d6be85fd-2603-4ab7-be6e-ebda20a14d6b" providerId="ADAL" clId="{73F528F2-5CEF-4FB9-8B00-680A832D8D37}" dt="2026-07-24T02:12:42.954" v="2477" actId="20577"/>
        <pc:sldMkLst>
          <pc:docMk/>
          <pc:sldMk cId="404997493" sldId="3857"/>
        </pc:sldMkLst>
        <pc:spChg chg="mod">
          <ac:chgData name="Bhat, Sandesh Ganapati" userId="d6be85fd-2603-4ab7-be6e-ebda20a14d6b" providerId="ADAL" clId="{73F528F2-5CEF-4FB9-8B00-680A832D8D37}" dt="2026-07-24T02:12:42.954" v="2477" actId="20577"/>
          <ac:spMkLst>
            <pc:docMk/>
            <pc:sldMk cId="404997493" sldId="3857"/>
            <ac:spMk id="3" creationId="{6C063760-E15D-9637-B329-64221BEF345F}"/>
          </ac:spMkLst>
        </pc:spChg>
      </pc:sldChg>
      <pc:sldChg chg="modSp mod">
        <pc:chgData name="Bhat, Sandesh Ganapati" userId="d6be85fd-2603-4ab7-be6e-ebda20a14d6b" providerId="ADAL" clId="{73F528F2-5CEF-4FB9-8B00-680A832D8D37}" dt="2026-07-23T14:52:01.699" v="31" actId="1076"/>
        <pc:sldMkLst>
          <pc:docMk/>
          <pc:sldMk cId="3393360628" sldId="3861"/>
        </pc:sldMkLst>
        <pc:spChg chg="mod">
          <ac:chgData name="Bhat, Sandesh Ganapati" userId="d6be85fd-2603-4ab7-be6e-ebda20a14d6b" providerId="ADAL" clId="{73F528F2-5CEF-4FB9-8B00-680A832D8D37}" dt="2026-07-23T14:51:47.337" v="29" actId="20577"/>
          <ac:spMkLst>
            <pc:docMk/>
            <pc:sldMk cId="3393360628" sldId="3861"/>
            <ac:spMk id="3" creationId="{FE2C7E4F-3840-6023-A105-B05DF7EBA104}"/>
          </ac:spMkLst>
        </pc:spChg>
        <pc:spChg chg="mod">
          <ac:chgData name="Bhat, Sandesh Ganapati" userId="d6be85fd-2603-4ab7-be6e-ebda20a14d6b" providerId="ADAL" clId="{73F528F2-5CEF-4FB9-8B00-680A832D8D37}" dt="2026-07-23T14:52:01.699" v="31" actId="1076"/>
          <ac:spMkLst>
            <pc:docMk/>
            <pc:sldMk cId="3393360628" sldId="3861"/>
            <ac:spMk id="6" creationId="{4E741F2A-A814-47B1-1CCE-AEA720F823AA}"/>
          </ac:spMkLst>
        </pc:spChg>
        <pc:spChg chg="mod">
          <ac:chgData name="Bhat, Sandesh Ganapati" userId="d6be85fd-2603-4ab7-be6e-ebda20a14d6b" providerId="ADAL" clId="{73F528F2-5CEF-4FB9-8B00-680A832D8D37}" dt="2026-07-23T14:51:44.318" v="25" actId="14100"/>
          <ac:spMkLst>
            <pc:docMk/>
            <pc:sldMk cId="3393360628" sldId="3861"/>
            <ac:spMk id="8" creationId="{62251161-FBC5-53A0-3172-C31FC4FCBB35}"/>
          </ac:spMkLst>
        </pc:spChg>
        <pc:picChg chg="mod">
          <ac:chgData name="Bhat, Sandesh Ganapati" userId="d6be85fd-2603-4ab7-be6e-ebda20a14d6b" providerId="ADAL" clId="{73F528F2-5CEF-4FB9-8B00-680A832D8D37}" dt="2026-07-23T14:51:58.277" v="30" actId="1076"/>
          <ac:picMkLst>
            <pc:docMk/>
            <pc:sldMk cId="3393360628" sldId="3861"/>
            <ac:picMk id="4" creationId="{94281B77-EB4A-45A6-FBC1-557664F85172}"/>
          </ac:picMkLst>
        </pc:picChg>
      </pc:sldChg>
      <pc:sldChg chg="modSp mod">
        <pc:chgData name="Bhat, Sandesh Ganapati" userId="d6be85fd-2603-4ab7-be6e-ebda20a14d6b" providerId="ADAL" clId="{73F528F2-5CEF-4FB9-8B00-680A832D8D37}" dt="2026-07-24T02:33:05.844" v="2508" actId="20577"/>
        <pc:sldMkLst>
          <pc:docMk/>
          <pc:sldMk cId="23715176" sldId="3862"/>
        </pc:sldMkLst>
        <pc:spChg chg="mod">
          <ac:chgData name="Bhat, Sandesh Ganapati" userId="d6be85fd-2603-4ab7-be6e-ebda20a14d6b" providerId="ADAL" clId="{73F528F2-5CEF-4FB9-8B00-680A832D8D37}" dt="2026-07-24T02:33:05.844" v="2508" actId="20577"/>
          <ac:spMkLst>
            <pc:docMk/>
            <pc:sldMk cId="23715176" sldId="3862"/>
            <ac:spMk id="3" creationId="{1EC07A0A-50C9-AFEF-27D3-3BBFF17028DB}"/>
          </ac:spMkLst>
        </pc:spChg>
      </pc:sldChg>
      <pc:sldChg chg="modSp mod">
        <pc:chgData name="Bhat, Sandesh Ganapati" userId="d6be85fd-2603-4ab7-be6e-ebda20a14d6b" providerId="ADAL" clId="{73F528F2-5CEF-4FB9-8B00-680A832D8D37}" dt="2026-07-23T21:25:40.567" v="1824" actId="20577"/>
        <pc:sldMkLst>
          <pc:docMk/>
          <pc:sldMk cId="4230140672" sldId="3863"/>
        </pc:sldMkLst>
        <pc:spChg chg="mod">
          <ac:chgData name="Bhat, Sandesh Ganapati" userId="d6be85fd-2603-4ab7-be6e-ebda20a14d6b" providerId="ADAL" clId="{73F528F2-5CEF-4FB9-8B00-680A832D8D37}" dt="2026-07-23T14:53:43.327" v="32" actId="20577"/>
          <ac:spMkLst>
            <pc:docMk/>
            <pc:sldMk cId="4230140672" sldId="3863"/>
            <ac:spMk id="2" creationId="{CF9E531C-09C2-62EC-8D99-78A8E61F8B61}"/>
          </ac:spMkLst>
        </pc:spChg>
        <pc:spChg chg="mod">
          <ac:chgData name="Bhat, Sandesh Ganapati" userId="d6be85fd-2603-4ab7-be6e-ebda20a14d6b" providerId="ADAL" clId="{73F528F2-5CEF-4FB9-8B00-680A832D8D37}" dt="2026-07-23T21:25:40.567" v="1824" actId="20577"/>
          <ac:spMkLst>
            <pc:docMk/>
            <pc:sldMk cId="4230140672" sldId="3863"/>
            <ac:spMk id="3" creationId="{93EF0E50-E583-107F-9BA4-2934D348D955}"/>
          </ac:spMkLst>
        </pc:spChg>
      </pc:sldChg>
      <pc:sldChg chg="addSp delSp modSp new mod modClrScheme chgLayout">
        <pc:chgData name="Bhat, Sandesh Ganapati" userId="d6be85fd-2603-4ab7-be6e-ebda20a14d6b" providerId="ADAL" clId="{73F528F2-5CEF-4FB9-8B00-680A832D8D37}" dt="2026-07-23T15:12:37.992" v="889" actId="27636"/>
        <pc:sldMkLst>
          <pc:docMk/>
          <pc:sldMk cId="1634641038" sldId="3864"/>
        </pc:sldMkLst>
        <pc:spChg chg="mod ord">
          <ac:chgData name="Bhat, Sandesh Ganapati" userId="d6be85fd-2603-4ab7-be6e-ebda20a14d6b" providerId="ADAL" clId="{73F528F2-5CEF-4FB9-8B00-680A832D8D37}" dt="2026-07-23T15:03:36.903" v="432" actId="700"/>
          <ac:spMkLst>
            <pc:docMk/>
            <pc:sldMk cId="1634641038" sldId="3864"/>
            <ac:spMk id="2" creationId="{87343F5B-7949-1AED-72BD-07F641F3FDB0}"/>
          </ac:spMkLst>
        </pc:spChg>
        <pc:spChg chg="add mod ord">
          <ac:chgData name="Bhat, Sandesh Ganapati" userId="d6be85fd-2603-4ab7-be6e-ebda20a14d6b" providerId="ADAL" clId="{73F528F2-5CEF-4FB9-8B00-680A832D8D37}" dt="2026-07-23T15:12:37.992" v="889" actId="27636"/>
          <ac:spMkLst>
            <pc:docMk/>
            <pc:sldMk cId="1634641038" sldId="3864"/>
            <ac:spMk id="4" creationId="{208A2DCE-8D4A-BDEB-BA55-2EFDC4CCB019}"/>
          </ac:spMkLst>
        </pc:spChg>
        <pc:spChg chg="add mod ord">
          <ac:chgData name="Bhat, Sandesh Ganapati" userId="d6be85fd-2603-4ab7-be6e-ebda20a14d6b" providerId="ADAL" clId="{73F528F2-5CEF-4FB9-8B00-680A832D8D37}" dt="2026-07-23T15:03:36.903" v="432" actId="700"/>
          <ac:spMkLst>
            <pc:docMk/>
            <pc:sldMk cId="1634641038" sldId="3864"/>
            <ac:spMk id="12" creationId="{FF78CB40-135F-17B0-877C-E374CBCB76F4}"/>
          </ac:spMkLst>
        </pc:spChg>
        <pc:picChg chg="add mod">
          <ac:chgData name="Bhat, Sandesh Ganapati" userId="d6be85fd-2603-4ab7-be6e-ebda20a14d6b" providerId="ADAL" clId="{73F528F2-5CEF-4FB9-8B00-680A832D8D37}" dt="2026-07-23T14:57:57.705" v="70" actId="1076"/>
          <ac:picMkLst>
            <pc:docMk/>
            <pc:sldMk cId="1634641038" sldId="3864"/>
            <ac:picMk id="10" creationId="{DC247352-3B16-8D20-2A0F-700E3F909C62}"/>
          </ac:picMkLst>
        </pc:picChg>
        <pc:picChg chg="add mod">
          <ac:chgData name="Bhat, Sandesh Ganapati" userId="d6be85fd-2603-4ab7-be6e-ebda20a14d6b" providerId="ADAL" clId="{73F528F2-5CEF-4FB9-8B00-680A832D8D37}" dt="2026-07-23T14:58:14.364" v="75" actId="1076"/>
          <ac:picMkLst>
            <pc:docMk/>
            <pc:sldMk cId="1634641038" sldId="3864"/>
            <ac:picMk id="11" creationId="{8C242D8A-282D-B5D2-E5C9-7F334B97A3B6}"/>
          </ac:picMkLst>
        </pc:picChg>
      </pc:sldChg>
      <pc:sldChg chg="addSp delSp modSp new mod modAnim">
        <pc:chgData name="Bhat, Sandesh Ganapati" userId="d6be85fd-2603-4ab7-be6e-ebda20a14d6b" providerId="ADAL" clId="{73F528F2-5CEF-4FB9-8B00-680A832D8D37}" dt="2026-07-23T20:39:28.411" v="1274"/>
        <pc:sldMkLst>
          <pc:docMk/>
          <pc:sldMk cId="3871671973" sldId="3865"/>
        </pc:sldMkLst>
        <pc:spChg chg="mod">
          <ac:chgData name="Bhat, Sandesh Ganapati" userId="d6be85fd-2603-4ab7-be6e-ebda20a14d6b" providerId="ADAL" clId="{73F528F2-5CEF-4FB9-8B00-680A832D8D37}" dt="2026-07-23T15:13:02.444" v="905" actId="20577"/>
          <ac:spMkLst>
            <pc:docMk/>
            <pc:sldMk cId="3871671973" sldId="3865"/>
            <ac:spMk id="2" creationId="{C6FD1CC2-FB29-C0FF-A87E-88E50EF552FA}"/>
          </ac:spMkLst>
        </pc:spChg>
        <pc:spChg chg="mod">
          <ac:chgData name="Bhat, Sandesh Ganapati" userId="d6be85fd-2603-4ab7-be6e-ebda20a14d6b" providerId="ADAL" clId="{73F528F2-5CEF-4FB9-8B00-680A832D8D37}" dt="2026-07-23T15:19:02.284" v="990" actId="20577"/>
          <ac:spMkLst>
            <pc:docMk/>
            <pc:sldMk cId="3871671973" sldId="3865"/>
            <ac:spMk id="3" creationId="{0E450B3D-7256-BAF2-57B5-0411CA703ACC}"/>
          </ac:spMkLst>
        </pc:spChg>
        <pc:spChg chg="add mod">
          <ac:chgData name="Bhat, Sandesh Ganapati" userId="d6be85fd-2603-4ab7-be6e-ebda20a14d6b" providerId="ADAL" clId="{73F528F2-5CEF-4FB9-8B00-680A832D8D37}" dt="2026-07-23T15:19:29.350" v="996"/>
          <ac:spMkLst>
            <pc:docMk/>
            <pc:sldMk cId="3871671973" sldId="3865"/>
            <ac:spMk id="10" creationId="{D272536D-6838-F12D-142E-249903D05D0A}"/>
          </ac:spMkLst>
        </pc:spChg>
        <pc:spChg chg="add mod">
          <ac:chgData name="Bhat, Sandesh Ganapati" userId="d6be85fd-2603-4ab7-be6e-ebda20a14d6b" providerId="ADAL" clId="{73F528F2-5CEF-4FB9-8B00-680A832D8D37}" dt="2026-07-23T15:19:24.917" v="994"/>
          <ac:spMkLst>
            <pc:docMk/>
            <pc:sldMk cId="3871671973" sldId="3865"/>
            <ac:spMk id="11" creationId="{178E41F5-15C9-B155-4C64-6FEBC2F77232}"/>
          </ac:spMkLst>
        </pc:spChg>
        <pc:spChg chg="add mod">
          <ac:chgData name="Bhat, Sandesh Ganapati" userId="d6be85fd-2603-4ab7-be6e-ebda20a14d6b" providerId="ADAL" clId="{73F528F2-5CEF-4FB9-8B00-680A832D8D37}" dt="2026-07-23T20:39:20.361" v="1273" actId="1076"/>
          <ac:spMkLst>
            <pc:docMk/>
            <pc:sldMk cId="3871671973" sldId="3865"/>
            <ac:spMk id="12" creationId="{FEDF337E-D8FB-4CD2-C0FC-E948FF92D60C}"/>
          </ac:spMkLst>
        </pc:spChg>
        <pc:picChg chg="add mod ord">
          <ac:chgData name="Bhat, Sandesh Ganapati" userId="d6be85fd-2603-4ab7-be6e-ebda20a14d6b" providerId="ADAL" clId="{73F528F2-5CEF-4FB9-8B00-680A832D8D37}" dt="2026-07-23T15:18:39.736" v="975" actId="1076"/>
          <ac:picMkLst>
            <pc:docMk/>
            <pc:sldMk cId="3871671973" sldId="3865"/>
            <ac:picMk id="8" creationId="{F4B88572-6425-DBCD-C5A4-2A68029E8124}"/>
          </ac:picMkLst>
        </pc:picChg>
        <pc:picChg chg="add mod modCrop">
          <ac:chgData name="Bhat, Sandesh Ganapati" userId="d6be85fd-2603-4ab7-be6e-ebda20a14d6b" providerId="ADAL" clId="{73F528F2-5CEF-4FB9-8B00-680A832D8D37}" dt="2026-07-23T15:18:37.559" v="974" actId="1076"/>
          <ac:picMkLst>
            <pc:docMk/>
            <pc:sldMk cId="3871671973" sldId="3865"/>
            <ac:picMk id="9" creationId="{979D399A-460B-1C66-8472-E71E92D53257}"/>
          </ac:picMkLst>
        </pc:picChg>
      </pc:sldChg>
      <pc:sldChg chg="addSp modSp new mod">
        <pc:chgData name="Bhat, Sandesh Ganapati" userId="d6be85fd-2603-4ab7-be6e-ebda20a14d6b" providerId="ADAL" clId="{73F528F2-5CEF-4FB9-8B00-680A832D8D37}" dt="2026-07-23T15:08:34.619" v="688" actId="1076"/>
        <pc:sldMkLst>
          <pc:docMk/>
          <pc:sldMk cId="1954136477" sldId="3866"/>
        </pc:sldMkLst>
        <pc:spChg chg="mod">
          <ac:chgData name="Bhat, Sandesh Ganapati" userId="d6be85fd-2603-4ab7-be6e-ebda20a14d6b" providerId="ADAL" clId="{73F528F2-5CEF-4FB9-8B00-680A832D8D37}" dt="2026-07-23T15:04:41.070" v="493" actId="20577"/>
          <ac:spMkLst>
            <pc:docMk/>
            <pc:sldMk cId="1954136477" sldId="3866"/>
            <ac:spMk id="2" creationId="{2419504F-8B42-E3BD-ED98-A4E00550C83E}"/>
          </ac:spMkLst>
        </pc:spChg>
        <pc:spChg chg="mod">
          <ac:chgData name="Bhat, Sandesh Ganapati" userId="d6be85fd-2603-4ab7-be6e-ebda20a14d6b" providerId="ADAL" clId="{73F528F2-5CEF-4FB9-8B00-680A832D8D37}" dt="2026-07-23T15:06:31.808" v="678" actId="113"/>
          <ac:spMkLst>
            <pc:docMk/>
            <pc:sldMk cId="1954136477" sldId="3866"/>
            <ac:spMk id="3" creationId="{F0865343-F058-7FCD-0F0D-82E3D9B4FB29}"/>
          </ac:spMkLst>
        </pc:spChg>
        <pc:spChg chg="mod">
          <ac:chgData name="Bhat, Sandesh Ganapati" userId="d6be85fd-2603-4ab7-be6e-ebda20a14d6b" providerId="ADAL" clId="{73F528F2-5CEF-4FB9-8B00-680A832D8D37}" dt="2026-07-23T15:06:35.150" v="679" actId="113"/>
          <ac:spMkLst>
            <pc:docMk/>
            <pc:sldMk cId="1954136477" sldId="3866"/>
            <ac:spMk id="4" creationId="{71EB4EB7-4A40-60F4-3CD3-ED07F737DEC7}"/>
          </ac:spMkLst>
        </pc:spChg>
        <pc:picChg chg="add mod">
          <ac:chgData name="Bhat, Sandesh Ganapati" userId="d6be85fd-2603-4ab7-be6e-ebda20a14d6b" providerId="ADAL" clId="{73F528F2-5CEF-4FB9-8B00-680A832D8D37}" dt="2026-07-23T15:07:48.479" v="684" actId="1076"/>
          <ac:picMkLst>
            <pc:docMk/>
            <pc:sldMk cId="1954136477" sldId="3866"/>
            <ac:picMk id="5" creationId="{3DF490C8-FDFE-4401-001E-323146E17769}"/>
          </ac:picMkLst>
        </pc:picChg>
        <pc:picChg chg="add mod">
          <ac:chgData name="Bhat, Sandesh Ganapati" userId="d6be85fd-2603-4ab7-be6e-ebda20a14d6b" providerId="ADAL" clId="{73F528F2-5CEF-4FB9-8B00-680A832D8D37}" dt="2026-07-23T15:08:34.619" v="688" actId="1076"/>
          <ac:picMkLst>
            <pc:docMk/>
            <pc:sldMk cId="1954136477" sldId="3866"/>
            <ac:picMk id="6" creationId="{E4A057E6-CAEC-3F2D-286B-FA7963188275}"/>
          </ac:picMkLst>
        </pc:picChg>
      </pc:sldChg>
      <pc:sldChg chg="modSp new mod">
        <pc:chgData name="Bhat, Sandesh Ganapati" userId="d6be85fd-2603-4ab7-be6e-ebda20a14d6b" providerId="ADAL" clId="{73F528F2-5CEF-4FB9-8B00-680A832D8D37}" dt="2026-07-24T02:32:54.046" v="2487" actId="403"/>
        <pc:sldMkLst>
          <pc:docMk/>
          <pc:sldMk cId="1847247590" sldId="3867"/>
        </pc:sldMkLst>
        <pc:spChg chg="mod">
          <ac:chgData name="Bhat, Sandesh Ganapati" userId="d6be85fd-2603-4ab7-be6e-ebda20a14d6b" providerId="ADAL" clId="{73F528F2-5CEF-4FB9-8B00-680A832D8D37}" dt="2026-07-23T15:10:57.795" v="748" actId="20577"/>
          <ac:spMkLst>
            <pc:docMk/>
            <pc:sldMk cId="1847247590" sldId="3867"/>
            <ac:spMk id="2" creationId="{A36EC090-9347-13B1-A849-6860A51F942B}"/>
          </ac:spMkLst>
        </pc:spChg>
        <pc:spChg chg="mod">
          <ac:chgData name="Bhat, Sandesh Ganapati" userId="d6be85fd-2603-4ab7-be6e-ebda20a14d6b" providerId="ADAL" clId="{73F528F2-5CEF-4FB9-8B00-680A832D8D37}" dt="2026-07-24T02:32:54.046" v="2487" actId="403"/>
          <ac:spMkLst>
            <pc:docMk/>
            <pc:sldMk cId="1847247590" sldId="3867"/>
            <ac:spMk id="3" creationId="{1A920E55-26B1-DF44-3409-2574E125CD87}"/>
          </ac:spMkLst>
        </pc:spChg>
      </pc:sldChg>
      <pc:sldChg chg="addSp delSp modSp new mod">
        <pc:chgData name="Bhat, Sandesh Ganapati" userId="d6be85fd-2603-4ab7-be6e-ebda20a14d6b" providerId="ADAL" clId="{73F528F2-5CEF-4FB9-8B00-680A832D8D37}" dt="2026-07-24T01:16:27.296" v="1833" actId="20577"/>
        <pc:sldMkLst>
          <pc:docMk/>
          <pc:sldMk cId="708746168" sldId="3868"/>
        </pc:sldMkLst>
        <pc:spChg chg="mod">
          <ac:chgData name="Bhat, Sandesh Ganapati" userId="d6be85fd-2603-4ab7-be6e-ebda20a14d6b" providerId="ADAL" clId="{73F528F2-5CEF-4FB9-8B00-680A832D8D37}" dt="2026-07-23T20:07:15.513" v="1030" actId="20577"/>
          <ac:spMkLst>
            <pc:docMk/>
            <pc:sldMk cId="708746168" sldId="3868"/>
            <ac:spMk id="2" creationId="{DB54278B-5737-E4C9-0033-6B151B97E499}"/>
          </ac:spMkLst>
        </pc:spChg>
        <pc:spChg chg="mod">
          <ac:chgData name="Bhat, Sandesh Ganapati" userId="d6be85fd-2603-4ab7-be6e-ebda20a14d6b" providerId="ADAL" clId="{73F528F2-5CEF-4FB9-8B00-680A832D8D37}" dt="2026-07-24T01:16:27.296" v="1833" actId="20577"/>
          <ac:spMkLst>
            <pc:docMk/>
            <pc:sldMk cId="708746168" sldId="3868"/>
            <ac:spMk id="3" creationId="{3ABE44BC-BD5B-BCAB-428D-085118E39587}"/>
          </ac:spMkLst>
        </pc:spChg>
        <pc:picChg chg="add mod">
          <ac:chgData name="Bhat, Sandesh Ganapati" userId="d6be85fd-2603-4ab7-be6e-ebda20a14d6b" providerId="ADAL" clId="{73F528F2-5CEF-4FB9-8B00-680A832D8D37}" dt="2026-07-23T20:07:10.305" v="1015" actId="22"/>
          <ac:picMkLst>
            <pc:docMk/>
            <pc:sldMk cId="708746168" sldId="3868"/>
            <ac:picMk id="6" creationId="{1686ACEF-2F81-9814-57BD-8822BBEB4EF2}"/>
          </ac:picMkLst>
        </pc:picChg>
      </pc:sldChg>
      <pc:sldChg chg="addSp delSp modSp new mod modClrScheme addAnim delAnim modAnim chgLayout">
        <pc:chgData name="Bhat, Sandesh Ganapati" userId="d6be85fd-2603-4ab7-be6e-ebda20a14d6b" providerId="ADAL" clId="{73F528F2-5CEF-4FB9-8B00-680A832D8D37}" dt="2026-07-23T20:50:13.870" v="1429"/>
        <pc:sldMkLst>
          <pc:docMk/>
          <pc:sldMk cId="1979582484" sldId="3869"/>
        </pc:sldMkLst>
        <pc:spChg chg="mod ord">
          <ac:chgData name="Bhat, Sandesh Ganapati" userId="d6be85fd-2603-4ab7-be6e-ebda20a14d6b" providerId="ADAL" clId="{73F528F2-5CEF-4FB9-8B00-680A832D8D37}" dt="2026-07-23T20:37:32.199" v="1210" actId="700"/>
          <ac:spMkLst>
            <pc:docMk/>
            <pc:sldMk cId="1979582484" sldId="3869"/>
            <ac:spMk id="2" creationId="{9B16C8A4-E181-BB7D-C136-4C15B317F148}"/>
          </ac:spMkLst>
        </pc:spChg>
        <pc:spChg chg="mod ord">
          <ac:chgData name="Bhat, Sandesh Ganapati" userId="d6be85fd-2603-4ab7-be6e-ebda20a14d6b" providerId="ADAL" clId="{73F528F2-5CEF-4FB9-8B00-680A832D8D37}" dt="2026-07-23T20:44:34.773" v="1415" actId="20577"/>
          <ac:spMkLst>
            <pc:docMk/>
            <pc:sldMk cId="1979582484" sldId="3869"/>
            <ac:spMk id="3" creationId="{B5AFDE24-4DEA-AD49-0085-2A19F2E449A6}"/>
          </ac:spMkLst>
        </pc:spChg>
        <pc:spChg chg="add mod">
          <ac:chgData name="Bhat, Sandesh Ganapati" userId="d6be85fd-2603-4ab7-be6e-ebda20a14d6b" providerId="ADAL" clId="{73F528F2-5CEF-4FB9-8B00-680A832D8D37}" dt="2026-07-23T20:44:15.147" v="1372" actId="1076"/>
          <ac:spMkLst>
            <pc:docMk/>
            <pc:sldMk cId="1979582484" sldId="3869"/>
            <ac:spMk id="6" creationId="{3598EC7B-D5FC-CFE5-F2B5-988DEB798DE9}"/>
          </ac:spMkLst>
        </pc:spChg>
        <pc:spChg chg="add mod">
          <ac:chgData name="Bhat, Sandesh Ganapati" userId="d6be85fd-2603-4ab7-be6e-ebda20a14d6b" providerId="ADAL" clId="{73F528F2-5CEF-4FB9-8B00-680A832D8D37}" dt="2026-07-23T20:49:45.174" v="1425"/>
          <ac:spMkLst>
            <pc:docMk/>
            <pc:sldMk cId="1979582484" sldId="3869"/>
            <ac:spMk id="7" creationId="{E6CFD15B-0BF5-06B4-81EA-163E31D03009}"/>
          </ac:spMkLst>
        </pc:spChg>
        <pc:picChg chg="add mod ord">
          <ac:chgData name="Bhat, Sandesh Ganapati" userId="d6be85fd-2603-4ab7-be6e-ebda20a14d6b" providerId="ADAL" clId="{73F528F2-5CEF-4FB9-8B00-680A832D8D37}" dt="2026-07-23T20:37:32.199" v="1210" actId="700"/>
          <ac:picMkLst>
            <pc:docMk/>
            <pc:sldMk cId="1979582484" sldId="3869"/>
            <ac:picMk id="5" creationId="{79628CA1-B578-2DFB-4769-A60655040ACF}"/>
          </ac:picMkLst>
        </pc:picChg>
      </pc:sldChg>
      <pc:sldChg chg="addSp delSp modSp new mod modClrScheme addAnim delAnim modAnim chgLayout">
        <pc:chgData name="Bhat, Sandesh Ganapati" userId="d6be85fd-2603-4ab7-be6e-ebda20a14d6b" providerId="ADAL" clId="{73F528F2-5CEF-4FB9-8B00-680A832D8D37}" dt="2026-07-24T01:42:36.622" v="2254" actId="1076"/>
        <pc:sldMkLst>
          <pc:docMk/>
          <pc:sldMk cId="571756145" sldId="3870"/>
        </pc:sldMkLst>
        <pc:spChg chg="add mod">
          <ac:chgData name="Bhat, Sandesh Ganapati" userId="d6be85fd-2603-4ab7-be6e-ebda20a14d6b" providerId="ADAL" clId="{73F528F2-5CEF-4FB9-8B00-680A832D8D37}" dt="2026-07-24T01:42:36.622" v="2254" actId="1076"/>
          <ac:spMkLst>
            <pc:docMk/>
            <pc:sldMk cId="571756145" sldId="3870"/>
            <ac:spMk id="2" creationId="{3F7DA903-6359-6D11-F1F6-964DDF267ED4}"/>
          </ac:spMkLst>
        </pc:spChg>
        <pc:spChg chg="add mod ord">
          <ac:chgData name="Bhat, Sandesh Ganapati" userId="d6be85fd-2603-4ab7-be6e-ebda20a14d6b" providerId="ADAL" clId="{73F528F2-5CEF-4FB9-8B00-680A832D8D37}" dt="2026-07-24T01:41:59.292" v="2244" actId="21"/>
          <ac:spMkLst>
            <pc:docMk/>
            <pc:sldMk cId="571756145" sldId="3870"/>
            <ac:spMk id="4" creationId="{C69D9B48-5601-2916-CDDA-7190195A7439}"/>
          </ac:spMkLst>
        </pc:spChg>
        <pc:spChg chg="add mod ord">
          <ac:chgData name="Bhat, Sandesh Ganapati" userId="d6be85fd-2603-4ab7-be6e-ebda20a14d6b" providerId="ADAL" clId="{73F528F2-5CEF-4FB9-8B00-680A832D8D37}" dt="2026-07-24T01:25:33.663" v="1840" actId="113"/>
          <ac:spMkLst>
            <pc:docMk/>
            <pc:sldMk cId="571756145" sldId="3870"/>
            <ac:spMk id="5" creationId="{CA1EDEFF-C528-E778-2CDD-F8995999F7B9}"/>
          </ac:spMkLst>
        </pc:spChg>
        <pc:spChg chg="add mod ord">
          <ac:chgData name="Bhat, Sandesh Ganapati" userId="d6be85fd-2603-4ab7-be6e-ebda20a14d6b" providerId="ADAL" clId="{73F528F2-5CEF-4FB9-8B00-680A832D8D37}" dt="2026-07-23T20:41:08.484" v="1320" actId="700"/>
          <ac:spMkLst>
            <pc:docMk/>
            <pc:sldMk cId="571756145" sldId="3870"/>
            <ac:spMk id="6" creationId="{F273456A-F2AE-F209-CD1A-8673F1670442}"/>
          </ac:spMkLst>
        </pc:spChg>
        <pc:spChg chg="add mod">
          <ac:chgData name="Bhat, Sandesh Ganapati" userId="d6be85fd-2603-4ab7-be6e-ebda20a14d6b" providerId="ADAL" clId="{73F528F2-5CEF-4FB9-8B00-680A832D8D37}" dt="2026-07-23T20:43:27.974" v="1363" actId="207"/>
          <ac:spMkLst>
            <pc:docMk/>
            <pc:sldMk cId="571756145" sldId="3870"/>
            <ac:spMk id="8" creationId="{00BB9855-0E57-B7C0-05DA-FD4B0061E8A8}"/>
          </ac:spMkLst>
        </pc:spChg>
        <pc:spChg chg="add mod">
          <ac:chgData name="Bhat, Sandesh Ganapati" userId="d6be85fd-2603-4ab7-be6e-ebda20a14d6b" providerId="ADAL" clId="{73F528F2-5CEF-4FB9-8B00-680A832D8D37}" dt="2026-07-23T20:43:20.659" v="1359" actId="1582"/>
          <ac:spMkLst>
            <pc:docMk/>
            <pc:sldMk cId="571756145" sldId="3870"/>
            <ac:spMk id="9" creationId="{6E42C2BB-6798-D711-E307-9D75742C472F}"/>
          </ac:spMkLst>
        </pc:spChg>
        <pc:spChg chg="add mod">
          <ac:chgData name="Bhat, Sandesh Ganapati" userId="d6be85fd-2603-4ab7-be6e-ebda20a14d6b" providerId="ADAL" clId="{73F528F2-5CEF-4FB9-8B00-680A832D8D37}" dt="2026-07-23T20:43:11.605" v="1356" actId="1582"/>
          <ac:spMkLst>
            <pc:docMk/>
            <pc:sldMk cId="571756145" sldId="3870"/>
            <ac:spMk id="10" creationId="{60AE8121-8939-E184-783C-E8E65E0A775F}"/>
          </ac:spMkLst>
        </pc:spChg>
        <pc:picChg chg="add mod modCrop">
          <ac:chgData name="Bhat, Sandesh Ganapati" userId="d6be85fd-2603-4ab7-be6e-ebda20a14d6b" providerId="ADAL" clId="{73F528F2-5CEF-4FB9-8B00-680A832D8D37}" dt="2026-07-23T20:42:03.481" v="1329" actId="1076"/>
          <ac:picMkLst>
            <pc:docMk/>
            <pc:sldMk cId="571756145" sldId="3870"/>
            <ac:picMk id="7" creationId="{DF685064-3492-A31E-7320-CEAF105FEA66}"/>
          </ac:picMkLst>
        </pc:picChg>
      </pc:sldChg>
      <pc:sldChg chg="addSp modSp new mod ord">
        <pc:chgData name="Bhat, Sandesh Ganapati" userId="d6be85fd-2603-4ab7-be6e-ebda20a14d6b" providerId="ADAL" clId="{73F528F2-5CEF-4FB9-8B00-680A832D8D37}" dt="2026-07-23T21:25:03.573" v="1802" actId="108"/>
        <pc:sldMkLst>
          <pc:docMk/>
          <pc:sldMk cId="185229375" sldId="3871"/>
        </pc:sldMkLst>
        <pc:spChg chg="mod">
          <ac:chgData name="Bhat, Sandesh Ganapati" userId="d6be85fd-2603-4ab7-be6e-ebda20a14d6b" providerId="ADAL" clId="{73F528F2-5CEF-4FB9-8B00-680A832D8D37}" dt="2026-07-23T21:21:07.957" v="1677" actId="20577"/>
          <ac:spMkLst>
            <pc:docMk/>
            <pc:sldMk cId="185229375" sldId="3871"/>
            <ac:spMk id="2" creationId="{3C3CE4ED-14E9-AED5-F2A0-31D0A4109A3E}"/>
          </ac:spMkLst>
        </pc:spChg>
        <pc:spChg chg="mod">
          <ac:chgData name="Bhat, Sandesh Ganapati" userId="d6be85fd-2603-4ab7-be6e-ebda20a14d6b" providerId="ADAL" clId="{73F528F2-5CEF-4FB9-8B00-680A832D8D37}" dt="2026-07-23T21:25:03.573" v="1802" actId="108"/>
          <ac:spMkLst>
            <pc:docMk/>
            <pc:sldMk cId="185229375" sldId="3871"/>
            <ac:spMk id="3" creationId="{3FD9EB29-972E-F6CB-A25A-BE6E419B4D8F}"/>
          </ac:spMkLst>
        </pc:spChg>
        <pc:picChg chg="add mod ord">
          <ac:chgData name="Bhat, Sandesh Ganapati" userId="d6be85fd-2603-4ab7-be6e-ebda20a14d6b" providerId="ADAL" clId="{73F528F2-5CEF-4FB9-8B00-680A832D8D37}" dt="2026-07-23T21:21:01.933" v="1665" actId="166"/>
          <ac:picMkLst>
            <pc:docMk/>
            <pc:sldMk cId="185229375" sldId="3871"/>
            <ac:picMk id="6" creationId="{0CEF1A2C-72D9-3EF8-FF68-10644056B913}"/>
          </ac:picMkLst>
        </pc:picChg>
        <pc:picChg chg="add mod">
          <ac:chgData name="Bhat, Sandesh Ganapati" userId="d6be85fd-2603-4ab7-be6e-ebda20a14d6b" providerId="ADAL" clId="{73F528F2-5CEF-4FB9-8B00-680A832D8D37}" dt="2026-07-23T21:21:00.321" v="1664" actId="1076"/>
          <ac:picMkLst>
            <pc:docMk/>
            <pc:sldMk cId="185229375" sldId="3871"/>
            <ac:picMk id="7" creationId="{0C9E0BE4-AD21-B591-EF22-4E1A612ADABC}"/>
          </ac:picMkLst>
        </pc:picChg>
        <pc:picChg chg="add mod">
          <ac:chgData name="Bhat, Sandesh Ganapati" userId="d6be85fd-2603-4ab7-be6e-ebda20a14d6b" providerId="ADAL" clId="{73F528F2-5CEF-4FB9-8B00-680A832D8D37}" dt="2026-07-23T21:24:46.952" v="1801" actId="14100"/>
          <ac:picMkLst>
            <pc:docMk/>
            <pc:sldMk cId="185229375" sldId="3871"/>
            <ac:picMk id="8" creationId="{0808E7BB-4EC4-1AC2-47D2-C5BF1C55DE9D}"/>
          </ac:picMkLst>
        </pc:picChg>
      </pc:sldChg>
      <pc:sldChg chg="addSp delSp modSp add mod delAnim">
        <pc:chgData name="Bhat, Sandesh Ganapati" userId="d6be85fd-2603-4ab7-be6e-ebda20a14d6b" providerId="ADAL" clId="{73F528F2-5CEF-4FB9-8B00-680A832D8D37}" dt="2026-07-24T01:42:39.818" v="2255" actId="22"/>
        <pc:sldMkLst>
          <pc:docMk/>
          <pc:sldMk cId="1818280514" sldId="3872"/>
        </pc:sldMkLst>
        <pc:spChg chg="mod">
          <ac:chgData name="Bhat, Sandesh Ganapati" userId="d6be85fd-2603-4ab7-be6e-ebda20a14d6b" providerId="ADAL" clId="{73F528F2-5CEF-4FB9-8B00-680A832D8D37}" dt="2026-07-23T21:21:45.798" v="1701" actId="20577"/>
          <ac:spMkLst>
            <pc:docMk/>
            <pc:sldMk cId="1818280514" sldId="3872"/>
            <ac:spMk id="4" creationId="{2B0BE536-E57F-E187-20F1-55620F453142}"/>
          </ac:spMkLst>
        </pc:spChg>
        <pc:spChg chg="mod">
          <ac:chgData name="Bhat, Sandesh Ganapati" userId="d6be85fd-2603-4ab7-be6e-ebda20a14d6b" providerId="ADAL" clId="{73F528F2-5CEF-4FB9-8B00-680A832D8D37}" dt="2026-07-24T01:25:28.452" v="1837" actId="403"/>
          <ac:spMkLst>
            <pc:docMk/>
            <pc:sldMk cId="1818280514" sldId="3872"/>
            <ac:spMk id="5" creationId="{70BD451A-FC83-C6F6-8FFF-2B7719A3CE15}"/>
          </ac:spMkLst>
        </pc:spChg>
        <pc:spChg chg="add">
          <ac:chgData name="Bhat, Sandesh Ganapati" userId="d6be85fd-2603-4ab7-be6e-ebda20a14d6b" providerId="ADAL" clId="{73F528F2-5CEF-4FB9-8B00-680A832D8D37}" dt="2026-07-24T01:42:39.818" v="2255" actId="22"/>
          <ac:spMkLst>
            <pc:docMk/>
            <pc:sldMk cId="1818280514" sldId="3872"/>
            <ac:spMk id="7" creationId="{3B489514-79A9-F3C8-1836-CD39A2BBD7B1}"/>
          </ac:spMkLst>
        </pc:spChg>
        <pc:spChg chg="add mod">
          <ac:chgData name="Bhat, Sandesh Ganapati" userId="d6be85fd-2603-4ab7-be6e-ebda20a14d6b" providerId="ADAL" clId="{73F528F2-5CEF-4FB9-8B00-680A832D8D37}" dt="2026-07-23T21:19:50.772" v="1655" actId="1582"/>
          <ac:spMkLst>
            <pc:docMk/>
            <pc:sldMk cId="1818280514" sldId="3872"/>
            <ac:spMk id="18" creationId="{56EF7672-E12B-AA76-ACEB-9408E02B6A94}"/>
          </ac:spMkLst>
        </pc:spChg>
        <pc:spChg chg="add mod">
          <ac:chgData name="Bhat, Sandesh Ganapati" userId="d6be85fd-2603-4ab7-be6e-ebda20a14d6b" providerId="ADAL" clId="{73F528F2-5CEF-4FB9-8B00-680A832D8D37}" dt="2026-07-23T21:19:44.565" v="1654" actId="1582"/>
          <ac:spMkLst>
            <pc:docMk/>
            <pc:sldMk cId="1818280514" sldId="3872"/>
            <ac:spMk id="19" creationId="{22653920-D51D-1703-9702-81146C0DC9C5}"/>
          </ac:spMkLst>
        </pc:spChg>
        <pc:grpChg chg="add mod">
          <ac:chgData name="Bhat, Sandesh Ganapati" userId="d6be85fd-2603-4ab7-be6e-ebda20a14d6b" providerId="ADAL" clId="{73F528F2-5CEF-4FB9-8B00-680A832D8D37}" dt="2026-07-23T21:17:27.050" v="1648" actId="164"/>
          <ac:grpSpMkLst>
            <pc:docMk/>
            <pc:sldMk cId="1818280514" sldId="3872"/>
            <ac:grpSpMk id="20" creationId="{F8584571-00F1-CF2B-DDC8-EBB0F4E0F1D5}"/>
          </ac:grpSpMkLst>
        </pc:grpChg>
        <pc:grpChg chg="add mod">
          <ac:chgData name="Bhat, Sandesh Ganapati" userId="d6be85fd-2603-4ab7-be6e-ebda20a14d6b" providerId="ADAL" clId="{73F528F2-5CEF-4FB9-8B00-680A832D8D37}" dt="2026-07-23T21:17:41.337" v="1651" actId="1076"/>
          <ac:grpSpMkLst>
            <pc:docMk/>
            <pc:sldMk cId="1818280514" sldId="3872"/>
            <ac:grpSpMk id="21" creationId="{EE41A686-B3B2-6B95-C0B2-34DBA3187BAE}"/>
          </ac:grpSpMkLst>
        </pc:grpChg>
        <pc:picChg chg="add mod">
          <ac:chgData name="Bhat, Sandesh Ganapati" userId="d6be85fd-2603-4ab7-be6e-ebda20a14d6b" providerId="ADAL" clId="{73F528F2-5CEF-4FB9-8B00-680A832D8D37}" dt="2026-07-23T21:17:27.050" v="1648" actId="164"/>
          <ac:picMkLst>
            <pc:docMk/>
            <pc:sldMk cId="1818280514" sldId="3872"/>
            <ac:picMk id="3" creationId="{3C535297-EE09-1A7E-29D6-5B0AE76A011D}"/>
          </ac:picMkLst>
        </pc:picChg>
        <pc:picChg chg="add mod modCrop">
          <ac:chgData name="Bhat, Sandesh Ganapati" userId="d6be85fd-2603-4ab7-be6e-ebda20a14d6b" providerId="ADAL" clId="{73F528F2-5CEF-4FB9-8B00-680A832D8D37}" dt="2026-07-23T21:17:22.213" v="1647" actId="164"/>
          <ac:picMkLst>
            <pc:docMk/>
            <pc:sldMk cId="1818280514" sldId="3872"/>
            <ac:picMk id="12" creationId="{B92D6856-770B-5767-0FFB-C257C491BB30}"/>
          </ac:picMkLst>
        </pc:picChg>
        <pc:picChg chg="add mod modCrop">
          <ac:chgData name="Bhat, Sandesh Ganapati" userId="d6be85fd-2603-4ab7-be6e-ebda20a14d6b" providerId="ADAL" clId="{73F528F2-5CEF-4FB9-8B00-680A832D8D37}" dt="2026-07-23T21:17:22.213" v="1647" actId="164"/>
          <ac:picMkLst>
            <pc:docMk/>
            <pc:sldMk cId="1818280514" sldId="3872"/>
            <ac:picMk id="14" creationId="{6AEBD868-579D-DBBC-4FE0-7FAE129B232A}"/>
          </ac:picMkLst>
        </pc:picChg>
      </pc:sldChg>
      <pc:sldChg chg="addSp delSp modSp new mod modClrScheme modAnim chgLayout">
        <pc:chgData name="Bhat, Sandesh Ganapati" userId="d6be85fd-2603-4ab7-be6e-ebda20a14d6b" providerId="ADAL" clId="{73F528F2-5CEF-4FB9-8B00-680A832D8D37}" dt="2026-07-24T01:34:42.009" v="2019"/>
        <pc:sldMkLst>
          <pc:docMk/>
          <pc:sldMk cId="3329116958" sldId="3873"/>
        </pc:sldMkLst>
        <pc:spChg chg="mod">
          <ac:chgData name="Bhat, Sandesh Ganapati" userId="d6be85fd-2603-4ab7-be6e-ebda20a14d6b" providerId="ADAL" clId="{73F528F2-5CEF-4FB9-8B00-680A832D8D37}" dt="2026-07-24T01:27:44.350" v="1859" actId="26606"/>
          <ac:spMkLst>
            <pc:docMk/>
            <pc:sldMk cId="3329116958" sldId="3873"/>
            <ac:spMk id="2" creationId="{35198AD4-C854-E59E-6500-41DD3AB47F5B}"/>
          </ac:spMkLst>
        </pc:spChg>
        <pc:spChg chg="add del mod">
          <ac:chgData name="Bhat, Sandesh Ganapati" userId="d6be85fd-2603-4ab7-be6e-ebda20a14d6b" providerId="ADAL" clId="{73F528F2-5CEF-4FB9-8B00-680A832D8D37}" dt="2026-07-24T01:33:25.682" v="1996" actId="115"/>
          <ac:spMkLst>
            <pc:docMk/>
            <pc:sldMk cId="3329116958" sldId="3873"/>
            <ac:spMk id="3" creationId="{502D0044-9033-E57D-AE49-CE5DA85D5566}"/>
          </ac:spMkLst>
        </pc:spChg>
        <pc:spChg chg="del">
          <ac:chgData name="Bhat, Sandesh Ganapati" userId="d6be85fd-2603-4ab7-be6e-ebda20a14d6b" providerId="ADAL" clId="{73F528F2-5CEF-4FB9-8B00-680A832D8D37}" dt="2026-07-24T01:27:40.029" v="1857"/>
          <ac:spMkLst>
            <pc:docMk/>
            <pc:sldMk cId="3329116958" sldId="3873"/>
            <ac:spMk id="4" creationId="{33101836-B373-15ED-F502-108EBC782850}"/>
          </ac:spMkLst>
        </pc:spChg>
        <pc:spChg chg="add mod">
          <ac:chgData name="Bhat, Sandesh Ganapati" userId="d6be85fd-2603-4ab7-be6e-ebda20a14d6b" providerId="ADAL" clId="{73F528F2-5CEF-4FB9-8B00-680A832D8D37}" dt="2026-07-24T01:28:59.626" v="1869" actId="14100"/>
          <ac:spMkLst>
            <pc:docMk/>
            <pc:sldMk cId="3329116958" sldId="3873"/>
            <ac:spMk id="6" creationId="{0CD5ADFE-2E58-420B-C632-6B5ED56EFF77}"/>
          </ac:spMkLst>
        </pc:spChg>
        <pc:spChg chg="add mod">
          <ac:chgData name="Bhat, Sandesh Ganapati" userId="d6be85fd-2603-4ab7-be6e-ebda20a14d6b" providerId="ADAL" clId="{73F528F2-5CEF-4FB9-8B00-680A832D8D37}" dt="2026-07-24T01:34:20.867" v="2015" actId="1076"/>
          <ac:spMkLst>
            <pc:docMk/>
            <pc:sldMk cId="3329116958" sldId="3873"/>
            <ac:spMk id="7" creationId="{97BDC936-7ABA-A620-BF91-531379ADEA44}"/>
          </ac:spMkLst>
        </pc:spChg>
        <pc:spChg chg="add mod">
          <ac:chgData name="Bhat, Sandesh Ganapati" userId="d6be85fd-2603-4ab7-be6e-ebda20a14d6b" providerId="ADAL" clId="{73F528F2-5CEF-4FB9-8B00-680A832D8D37}" dt="2026-07-24T01:34:36.291" v="2018" actId="208"/>
          <ac:spMkLst>
            <pc:docMk/>
            <pc:sldMk cId="3329116958" sldId="3873"/>
            <ac:spMk id="8" creationId="{01043AD5-12A3-8C0D-BF75-B7674DF2B80E}"/>
          </ac:spMkLst>
        </pc:spChg>
        <pc:picChg chg="add mod modCrop">
          <ac:chgData name="Bhat, Sandesh Ganapati" userId="d6be85fd-2603-4ab7-be6e-ebda20a14d6b" providerId="ADAL" clId="{73F528F2-5CEF-4FB9-8B00-680A832D8D37}" dt="2026-07-24T01:28:43.288" v="1865" actId="14100"/>
          <ac:picMkLst>
            <pc:docMk/>
            <pc:sldMk cId="3329116958" sldId="3873"/>
            <ac:picMk id="5" creationId="{3EE767C0-D291-AC36-9B83-B7111E0831BB}"/>
          </ac:picMkLst>
        </pc:picChg>
      </pc:sldChg>
      <pc:sldChg chg="addSp delSp modSp new mod">
        <pc:chgData name="Bhat, Sandesh Ganapati" userId="d6be85fd-2603-4ab7-be6e-ebda20a14d6b" providerId="ADAL" clId="{73F528F2-5CEF-4FB9-8B00-680A832D8D37}" dt="2026-07-24T01:39:56.343" v="2208" actId="1076"/>
        <pc:sldMkLst>
          <pc:docMk/>
          <pc:sldMk cId="4139971933" sldId="3874"/>
        </pc:sldMkLst>
        <pc:spChg chg="mod">
          <ac:chgData name="Bhat, Sandesh Ganapati" userId="d6be85fd-2603-4ab7-be6e-ebda20a14d6b" providerId="ADAL" clId="{73F528F2-5CEF-4FB9-8B00-680A832D8D37}" dt="2026-07-24T01:35:37.542" v="2058" actId="26606"/>
          <ac:spMkLst>
            <pc:docMk/>
            <pc:sldMk cId="4139971933" sldId="3874"/>
            <ac:spMk id="2" creationId="{6FEBBE9D-045A-DC76-4DDC-B10EBCE95B7F}"/>
          </ac:spMkLst>
        </pc:spChg>
        <pc:spChg chg="mod">
          <ac:chgData name="Bhat, Sandesh Ganapati" userId="d6be85fd-2603-4ab7-be6e-ebda20a14d6b" providerId="ADAL" clId="{73F528F2-5CEF-4FB9-8B00-680A832D8D37}" dt="2026-07-24T01:39:43.597" v="2207" actId="20577"/>
          <ac:spMkLst>
            <pc:docMk/>
            <pc:sldMk cId="4139971933" sldId="3874"/>
            <ac:spMk id="3" creationId="{10BBC1DD-E66A-A8A5-9C5B-B187840235ED}"/>
          </ac:spMkLst>
        </pc:spChg>
        <pc:spChg chg="del">
          <ac:chgData name="Bhat, Sandesh Ganapati" userId="d6be85fd-2603-4ab7-be6e-ebda20a14d6b" providerId="ADAL" clId="{73F528F2-5CEF-4FB9-8B00-680A832D8D37}" dt="2026-07-24T01:35:36.633" v="2057"/>
          <ac:spMkLst>
            <pc:docMk/>
            <pc:sldMk cId="4139971933" sldId="3874"/>
            <ac:spMk id="4" creationId="{02CA6D9D-6656-FB2D-1E2C-A1F873A50524}"/>
          </ac:spMkLst>
        </pc:spChg>
        <pc:spChg chg="add mod">
          <ac:chgData name="Bhat, Sandesh Ganapati" userId="d6be85fd-2603-4ab7-be6e-ebda20a14d6b" providerId="ADAL" clId="{73F528F2-5CEF-4FB9-8B00-680A832D8D37}" dt="2026-07-24T01:39:33.718" v="2204" actId="113"/>
          <ac:spMkLst>
            <pc:docMk/>
            <pc:sldMk cId="4139971933" sldId="3874"/>
            <ac:spMk id="7" creationId="{20F14833-9532-63F1-B05D-AFE9A8724911}"/>
          </ac:spMkLst>
        </pc:spChg>
        <pc:spChg chg="add mod">
          <ac:chgData name="Bhat, Sandesh Ganapati" userId="d6be85fd-2603-4ab7-be6e-ebda20a14d6b" providerId="ADAL" clId="{73F528F2-5CEF-4FB9-8B00-680A832D8D37}" dt="2026-07-24T01:39:33.718" v="2204" actId="113"/>
          <ac:spMkLst>
            <pc:docMk/>
            <pc:sldMk cId="4139971933" sldId="3874"/>
            <ac:spMk id="9" creationId="{01BFA2D5-2CCA-3D33-E983-02F0F50509FF}"/>
          </ac:spMkLst>
        </pc:spChg>
        <pc:spChg chg="add del">
          <ac:chgData name="Bhat, Sandesh Ganapati" userId="d6be85fd-2603-4ab7-be6e-ebda20a14d6b" providerId="ADAL" clId="{73F528F2-5CEF-4FB9-8B00-680A832D8D37}" dt="2026-07-24T01:38:58.773" v="2198" actId="478"/>
          <ac:spMkLst>
            <pc:docMk/>
            <pc:sldMk cId="4139971933" sldId="3874"/>
            <ac:spMk id="10" creationId="{2B9CDE05-47DC-391F-7DD8-9AF6221E38CD}"/>
          </ac:spMkLst>
        </pc:spChg>
        <pc:spChg chg="add mod">
          <ac:chgData name="Bhat, Sandesh Ganapati" userId="d6be85fd-2603-4ab7-be6e-ebda20a14d6b" providerId="ADAL" clId="{73F528F2-5CEF-4FB9-8B00-680A832D8D37}" dt="2026-07-24T01:39:28.214" v="2203"/>
          <ac:spMkLst>
            <pc:docMk/>
            <pc:sldMk cId="4139971933" sldId="3874"/>
            <ac:spMk id="11" creationId="{BA660029-1E97-3556-2508-ABAA29C75FC3}"/>
          </ac:spMkLst>
        </pc:spChg>
        <pc:spChg chg="add mod">
          <ac:chgData name="Bhat, Sandesh Ganapati" userId="d6be85fd-2603-4ab7-be6e-ebda20a14d6b" providerId="ADAL" clId="{73F528F2-5CEF-4FB9-8B00-680A832D8D37}" dt="2026-07-24T01:39:28.214" v="2203"/>
          <ac:spMkLst>
            <pc:docMk/>
            <pc:sldMk cId="4139971933" sldId="3874"/>
            <ac:spMk id="12" creationId="{7A01507A-70B7-D4CB-BB59-3D10A84D9C03}"/>
          </ac:spMkLst>
        </pc:spChg>
        <pc:picChg chg="add mod">
          <ac:chgData name="Bhat, Sandesh Ganapati" userId="d6be85fd-2603-4ab7-be6e-ebda20a14d6b" providerId="ADAL" clId="{73F528F2-5CEF-4FB9-8B00-680A832D8D37}" dt="2026-07-24T01:39:56.343" v="2208" actId="1076"/>
          <ac:picMkLst>
            <pc:docMk/>
            <pc:sldMk cId="4139971933" sldId="3874"/>
            <ac:picMk id="5" creationId="{DC3F860E-7C75-D423-DF9C-B936DAA7309E}"/>
          </ac:picMkLst>
        </pc:picChg>
        <pc:picChg chg="add mod modCrop">
          <ac:chgData name="Bhat, Sandesh Ganapati" userId="d6be85fd-2603-4ab7-be6e-ebda20a14d6b" providerId="ADAL" clId="{73F528F2-5CEF-4FB9-8B00-680A832D8D37}" dt="2026-07-24T01:38:06.586" v="2175" actId="1076"/>
          <ac:picMkLst>
            <pc:docMk/>
            <pc:sldMk cId="4139971933" sldId="3874"/>
            <ac:picMk id="6" creationId="{A7FFA1D0-B854-193B-925A-C59A4A9DEBD6}"/>
          </ac:picMkLst>
        </pc:picChg>
      </pc:sldChg>
      <pc:sldChg chg="addSp delSp modSp new mod">
        <pc:chgData name="Bhat, Sandesh Ganapati" userId="d6be85fd-2603-4ab7-be6e-ebda20a14d6b" providerId="ADAL" clId="{73F528F2-5CEF-4FB9-8B00-680A832D8D37}" dt="2026-07-24T02:02:30.799" v="2360" actId="478"/>
        <pc:sldMkLst>
          <pc:docMk/>
          <pc:sldMk cId="769507207" sldId="3875"/>
        </pc:sldMkLst>
        <pc:spChg chg="mod">
          <ac:chgData name="Bhat, Sandesh Ganapati" userId="d6be85fd-2603-4ab7-be6e-ebda20a14d6b" providerId="ADAL" clId="{73F528F2-5CEF-4FB9-8B00-680A832D8D37}" dt="2026-07-24T01:42:44.829" v="2257" actId="20577"/>
          <ac:spMkLst>
            <pc:docMk/>
            <pc:sldMk cId="769507207" sldId="3875"/>
            <ac:spMk id="2" creationId="{726F67B3-020D-7EA0-EACE-E7B15A192BBF}"/>
          </ac:spMkLst>
        </pc:spChg>
        <pc:spChg chg="mod">
          <ac:chgData name="Bhat, Sandesh Ganapati" userId="d6be85fd-2603-4ab7-be6e-ebda20a14d6b" providerId="ADAL" clId="{73F528F2-5CEF-4FB9-8B00-680A832D8D37}" dt="2026-07-24T01:59:07.809" v="2356" actId="20577"/>
          <ac:spMkLst>
            <pc:docMk/>
            <pc:sldMk cId="769507207" sldId="3875"/>
            <ac:spMk id="3" creationId="{E288D27A-60A0-8A7A-43CB-9EF0701EA0E0}"/>
          </ac:spMkLst>
        </pc:spChg>
        <pc:spChg chg="del mod">
          <ac:chgData name="Bhat, Sandesh Ganapati" userId="d6be85fd-2603-4ab7-be6e-ebda20a14d6b" providerId="ADAL" clId="{73F528F2-5CEF-4FB9-8B00-680A832D8D37}" dt="2026-07-24T02:02:28.879" v="2359" actId="478"/>
          <ac:spMkLst>
            <pc:docMk/>
            <pc:sldMk cId="769507207" sldId="3875"/>
            <ac:spMk id="10" creationId="{1D937929-FE69-4DA2-2C6C-D3F58E1B320F}"/>
          </ac:spMkLst>
        </pc:spChg>
        <pc:spChg chg="del mod">
          <ac:chgData name="Bhat, Sandesh Ganapati" userId="d6be85fd-2603-4ab7-be6e-ebda20a14d6b" providerId="ADAL" clId="{73F528F2-5CEF-4FB9-8B00-680A832D8D37}" dt="2026-07-24T02:02:26.136" v="2358" actId="478"/>
          <ac:spMkLst>
            <pc:docMk/>
            <pc:sldMk cId="769507207" sldId="3875"/>
            <ac:spMk id="11" creationId="{642A5408-7FB2-105A-7F39-08B620B0921A}"/>
          </ac:spMkLst>
        </pc:spChg>
        <pc:spChg chg="add">
          <ac:chgData name="Bhat, Sandesh Ganapati" userId="d6be85fd-2603-4ab7-be6e-ebda20a14d6b" providerId="ADAL" clId="{73F528F2-5CEF-4FB9-8B00-680A832D8D37}" dt="2026-07-24T01:42:42.229" v="2256" actId="22"/>
          <ac:spMkLst>
            <pc:docMk/>
            <pc:sldMk cId="769507207" sldId="3875"/>
            <ac:spMk id="13" creationId="{DC07D0FF-302E-1AD7-EB11-E2423B34FE9C}"/>
          </ac:spMkLst>
        </pc:spChg>
        <pc:spChg chg="add del">
          <ac:chgData name="Bhat, Sandesh Ganapati" userId="d6be85fd-2603-4ab7-be6e-ebda20a14d6b" providerId="ADAL" clId="{73F528F2-5CEF-4FB9-8B00-680A832D8D37}" dt="2026-07-24T01:45:33.347" v="2266" actId="478"/>
          <ac:spMkLst>
            <pc:docMk/>
            <pc:sldMk cId="769507207" sldId="3875"/>
            <ac:spMk id="15" creationId="{BBC1DA42-C2F2-A04A-85DF-FFD578996832}"/>
          </ac:spMkLst>
        </pc:spChg>
        <pc:spChg chg="add mod">
          <ac:chgData name="Bhat, Sandesh Ganapati" userId="d6be85fd-2603-4ab7-be6e-ebda20a14d6b" providerId="ADAL" clId="{73F528F2-5CEF-4FB9-8B00-680A832D8D37}" dt="2026-07-24T01:46:20.808" v="2271" actId="1582"/>
          <ac:spMkLst>
            <pc:docMk/>
            <pc:sldMk cId="769507207" sldId="3875"/>
            <ac:spMk id="16" creationId="{231C9B61-EA1B-DD7B-FE56-FA32E0F23B0C}"/>
          </ac:spMkLst>
        </pc:spChg>
        <pc:spChg chg="add del">
          <ac:chgData name="Bhat, Sandesh Ganapati" userId="d6be85fd-2603-4ab7-be6e-ebda20a14d6b" providerId="ADAL" clId="{73F528F2-5CEF-4FB9-8B00-680A832D8D37}" dt="2026-07-24T01:53:30.366" v="2273" actId="478"/>
          <ac:spMkLst>
            <pc:docMk/>
            <pc:sldMk cId="769507207" sldId="3875"/>
            <ac:spMk id="17" creationId="{C90EB4C9-9B39-CCD5-8212-5EDC3AE8E70E}"/>
          </ac:spMkLst>
        </pc:spChg>
        <pc:spChg chg="add mod">
          <ac:chgData name="Bhat, Sandesh Ganapati" userId="d6be85fd-2603-4ab7-be6e-ebda20a14d6b" providerId="ADAL" clId="{73F528F2-5CEF-4FB9-8B00-680A832D8D37}" dt="2026-07-24T01:54:34.181" v="2276" actId="1582"/>
          <ac:spMkLst>
            <pc:docMk/>
            <pc:sldMk cId="769507207" sldId="3875"/>
            <ac:spMk id="18" creationId="{AA965518-9408-ED37-752F-EB8F94815980}"/>
          </ac:spMkLst>
        </pc:spChg>
        <pc:spChg chg="add mod">
          <ac:chgData name="Bhat, Sandesh Ganapati" userId="d6be85fd-2603-4ab7-be6e-ebda20a14d6b" providerId="ADAL" clId="{73F528F2-5CEF-4FB9-8B00-680A832D8D37}" dt="2026-07-24T01:56:31.507" v="2335" actId="1582"/>
          <ac:spMkLst>
            <pc:docMk/>
            <pc:sldMk cId="769507207" sldId="3875"/>
            <ac:spMk id="19" creationId="{5A74960E-F2F4-5ADB-F7A8-FE11655E4821}"/>
          </ac:spMkLst>
        </pc:spChg>
        <pc:grpChg chg="add mod">
          <ac:chgData name="Bhat, Sandesh Ganapati" userId="d6be85fd-2603-4ab7-be6e-ebda20a14d6b" providerId="ADAL" clId="{73F528F2-5CEF-4FB9-8B00-680A832D8D37}" dt="2026-07-24T01:41:17.465" v="2243"/>
          <ac:grpSpMkLst>
            <pc:docMk/>
            <pc:sldMk cId="769507207" sldId="3875"/>
            <ac:grpSpMk id="5" creationId="{55DBE8E2-E359-4F6D-51A9-41B42C47F74A}"/>
          </ac:grpSpMkLst>
        </pc:grpChg>
        <pc:grpChg chg="del mod">
          <ac:chgData name="Bhat, Sandesh Ganapati" userId="d6be85fd-2603-4ab7-be6e-ebda20a14d6b" providerId="ADAL" clId="{73F528F2-5CEF-4FB9-8B00-680A832D8D37}" dt="2026-07-24T02:02:30.799" v="2360" actId="478"/>
          <ac:grpSpMkLst>
            <pc:docMk/>
            <pc:sldMk cId="769507207" sldId="3875"/>
            <ac:grpSpMk id="7" creationId="{09D0A10A-917D-6865-4FFA-7294BC248DBC}"/>
          </ac:grpSpMkLst>
        </pc:grpChg>
        <pc:picChg chg="mod">
          <ac:chgData name="Bhat, Sandesh Ganapati" userId="d6be85fd-2603-4ab7-be6e-ebda20a14d6b" providerId="ADAL" clId="{73F528F2-5CEF-4FB9-8B00-680A832D8D37}" dt="2026-07-24T01:41:17.465" v="2243"/>
          <ac:picMkLst>
            <pc:docMk/>
            <pc:sldMk cId="769507207" sldId="3875"/>
            <ac:picMk id="6" creationId="{0690866E-7D51-0790-B2FD-6FE85BAEBCC3}"/>
          </ac:picMkLst>
        </pc:picChg>
        <pc:picChg chg="del mod">
          <ac:chgData name="Bhat, Sandesh Ganapati" userId="d6be85fd-2603-4ab7-be6e-ebda20a14d6b" providerId="ADAL" clId="{73F528F2-5CEF-4FB9-8B00-680A832D8D37}" dt="2026-07-24T02:02:30.799" v="2360" actId="478"/>
          <ac:picMkLst>
            <pc:docMk/>
            <pc:sldMk cId="769507207" sldId="3875"/>
            <ac:picMk id="8" creationId="{68D36530-1ABA-F870-FF1A-137DA6F74B60}"/>
          </ac:picMkLst>
        </pc:picChg>
        <pc:picChg chg="mod">
          <ac:chgData name="Bhat, Sandesh Ganapati" userId="d6be85fd-2603-4ab7-be6e-ebda20a14d6b" providerId="ADAL" clId="{73F528F2-5CEF-4FB9-8B00-680A832D8D37}" dt="2026-07-24T01:41:17.465" v="2243"/>
          <ac:picMkLst>
            <pc:docMk/>
            <pc:sldMk cId="769507207" sldId="3875"/>
            <ac:picMk id="9" creationId="{442AABE2-4DCD-C8D4-2B29-8F1B4A0F7FD9}"/>
          </ac:picMkLst>
        </pc:picChg>
        <pc:picChg chg="add mod modCrop">
          <ac:chgData name="Bhat, Sandesh Ganapati" userId="d6be85fd-2603-4ab7-be6e-ebda20a14d6b" providerId="ADAL" clId="{73F528F2-5CEF-4FB9-8B00-680A832D8D37}" dt="2026-07-24T01:45:48.140" v="2268" actId="1076"/>
          <ac:picMkLst>
            <pc:docMk/>
            <pc:sldMk cId="769507207" sldId="3875"/>
            <ac:picMk id="14" creationId="{903E57F8-A4CF-2ECC-5E29-4B26F4FC9FC3}"/>
          </ac:picMkLst>
        </pc:picChg>
      </pc:sldChg>
      <pc:sldChg chg="modSp add mod">
        <pc:chgData name="Bhat, Sandesh Ganapati" userId="d6be85fd-2603-4ab7-be6e-ebda20a14d6b" providerId="ADAL" clId="{73F528F2-5CEF-4FB9-8B00-680A832D8D37}" dt="2026-07-24T02:06:27.650" v="2391" actId="20577"/>
        <pc:sldMkLst>
          <pc:docMk/>
          <pc:sldMk cId="1501505411" sldId="3876"/>
        </pc:sldMkLst>
        <pc:spChg chg="mod">
          <ac:chgData name="Bhat, Sandesh Ganapati" userId="d6be85fd-2603-4ab7-be6e-ebda20a14d6b" providerId="ADAL" clId="{73F528F2-5CEF-4FB9-8B00-680A832D8D37}" dt="2026-07-24T02:06:27.650" v="2391" actId="20577"/>
          <ac:spMkLst>
            <pc:docMk/>
            <pc:sldMk cId="1501505411" sldId="3876"/>
            <ac:spMk id="3" creationId="{EA61D33A-457E-4D0B-69AA-39C6D028E7D0}"/>
          </ac:spMkLst>
        </pc:spChg>
      </pc:sldChg>
      <pc:sldChg chg="modSp new mod">
        <pc:chgData name="Bhat, Sandesh Ganapati" userId="d6be85fd-2603-4ab7-be6e-ebda20a14d6b" providerId="ADAL" clId="{73F528F2-5CEF-4FB9-8B00-680A832D8D37}" dt="2026-07-24T02:07:30.840" v="2431" actId="20577"/>
        <pc:sldMkLst>
          <pc:docMk/>
          <pc:sldMk cId="2778918316" sldId="3877"/>
        </pc:sldMkLst>
        <pc:spChg chg="mod">
          <ac:chgData name="Bhat, Sandesh Ganapati" userId="d6be85fd-2603-4ab7-be6e-ebda20a14d6b" providerId="ADAL" clId="{73F528F2-5CEF-4FB9-8B00-680A832D8D37}" dt="2026-07-24T02:07:30.840" v="2431" actId="20577"/>
          <ac:spMkLst>
            <pc:docMk/>
            <pc:sldMk cId="2778918316" sldId="3877"/>
            <ac:spMk id="3" creationId="{F369CBCA-C40F-D48E-6D9F-5D884F30808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CE03-6C3A-EB4D-A9B1-7EFD38B58412}" type="datetimeFigureOut">
              <a:rPr lang="en-US" smtClean="0"/>
              <a:t>7/25/2026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7D50D-BAA9-464B-B391-243138E078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C6A29-4676-420C-BBE3-ACC2B80F64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709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9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62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026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38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E51F5-5BD4-C0C2-7DF2-5234C5011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DEF485-4EAA-1C2B-9FA9-E3193AF3C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652688-A3BA-DD06-FA08-445DE604E7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F76CB7-A302-B0C6-A7E7-96812BFE2B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459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FC799-7722-A676-5F1C-5AB1B50FB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03428E-B0AB-7289-FADD-9D087BBCC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D36BE-A63C-9FB0-5738-D5117BB52A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16B67-8805-10BC-7EA0-775A9AC3A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591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CB8A6E1-44B2-54E1-6460-1C9B27EE7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698912" cy="6858001"/>
            <a:chOff x="0" y="-1"/>
            <a:chExt cx="5698912" cy="6858001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22D7888-22FA-4AA1-9BA4-CC61D6643D47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BB6E464-8999-4773-A1F2-E6CAA990E572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A14BE8-FDD0-4434-9C3E-BFF78C22D9E3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494E364-7EA8-4D92-915D-75D1A3A67C07}"/>
                </a:ext>
              </a:extLst>
            </p:cNvPr>
            <p:cNvSpPr/>
            <p:nvPr userDrawn="1"/>
          </p:nvSpPr>
          <p:spPr>
            <a:xfrm flipH="1">
              <a:off x="4132972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F9EBE3B-A856-C23C-4698-B764DF4BC7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2118" y="262762"/>
            <a:ext cx="5507421" cy="3649718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4C9CB37-5251-201C-ACE3-FD69A00C77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07393" y="847600"/>
            <a:ext cx="4619625" cy="4617720"/>
          </a:xfrm>
          <a:prstGeom prst="ellipse">
            <a:avLst/>
          </a:prstGeom>
          <a:noFill/>
        </p:spPr>
        <p:txBody>
          <a:bodyPr tIns="54864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F08299-9068-827D-783B-BFF5B95E957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22118" y="4058263"/>
            <a:ext cx="5507421" cy="2141482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Font typeface="Arial" panose="020B0604020202020204" pitchFamily="34" charset="0"/>
              <a:buNone/>
              <a:defRPr sz="2400"/>
            </a:lvl1pPr>
            <a:lvl2pPr marL="228600">
              <a:lnSpc>
                <a:spcPct val="90000"/>
              </a:lnSpc>
              <a:buClr>
                <a:schemeClr val="accent2"/>
              </a:buClr>
              <a:defRPr sz="2000"/>
            </a:lvl2pPr>
            <a:lvl3pPr marL="457200">
              <a:lnSpc>
                <a:spcPct val="90000"/>
              </a:lnSpc>
              <a:buClr>
                <a:schemeClr val="accent2"/>
              </a:buClr>
              <a:defRPr sz="1800"/>
            </a:lvl3pPr>
            <a:lvl4pPr marL="685800">
              <a:lnSpc>
                <a:spcPct val="90000"/>
              </a:lnSpc>
              <a:buClr>
                <a:schemeClr val="accent2"/>
              </a:buClr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46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67" r:id="rId4"/>
    <p:sldLayoutId id="2147483650" r:id="rId5"/>
    <p:sldLayoutId id="2147483649" r:id="rId6"/>
    <p:sldLayoutId id="2147483662" r:id="rId7"/>
    <p:sldLayoutId id="2147483663" r:id="rId8"/>
    <p:sldLayoutId id="2147483652" r:id="rId9"/>
    <p:sldLayoutId id="2147483666" r:id="rId10"/>
    <p:sldLayoutId id="2147483664" r:id="rId11"/>
    <p:sldLayoutId id="2147483665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zYowfSJCB2E?feature=oembe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cpPofyZbvDw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GjC2YdHeefs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4474" y="2949739"/>
            <a:ext cx="6261291" cy="2396686"/>
          </a:xfrm>
          <a:noFill/>
        </p:spPr>
        <p:txBody>
          <a:bodyPr anchor="b">
            <a:noAutofit/>
          </a:bodyPr>
          <a:lstStyle/>
          <a:p>
            <a:r>
              <a:rPr lang="en-US" sz="5400" dirty="0"/>
              <a:t>Assistive Robotics </a:t>
            </a:r>
            <a:br>
              <a:rPr lang="en-US" sz="5400" dirty="0"/>
            </a:br>
            <a:r>
              <a:rPr lang="en-US" sz="5400" dirty="0"/>
              <a:t>Part 1</a:t>
            </a:r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97EC-178C-518B-2BBB-3861CB0C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Online Media 3" title="The Device Giving Stroke Survivors Their Arm Back">
            <a:hlinkClick r:id="" action="ppaction://media"/>
            <a:extLst>
              <a:ext uri="{FF2B5EF4-FFF2-40B4-BE49-F238E27FC236}">
                <a16:creationId xmlns:a16="http://schemas.microsoft.com/office/drawing/2014/main" id="{0BF55F5D-7003-9DAC-F212-BED100969A08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83406" y="323977"/>
            <a:ext cx="11025187" cy="622922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756651-E84F-D33F-384F-37C664DE1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97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912C0-10F9-9CD3-67D5-CB6B2E076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E7407-E44B-117A-E2A1-87B758637B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000" dirty="0"/>
              <a:t>Skills required: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</a:rPr>
              <a:t>Mechanical Engineering</a:t>
            </a:r>
            <a:r>
              <a:rPr lang="en-US" sz="2000" dirty="0"/>
              <a:t>: To design/build the robot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</a:rPr>
              <a:t>Electrical Engineering</a:t>
            </a:r>
            <a:r>
              <a:rPr lang="en-US" sz="2000" dirty="0"/>
              <a:t>: To wire the motors and sensors</a:t>
            </a:r>
          </a:p>
          <a:p>
            <a:pPr lvl="1"/>
            <a:r>
              <a:rPr lang="en-US" sz="2000" b="1" dirty="0">
                <a:solidFill>
                  <a:schemeClr val="accent1"/>
                </a:solidFill>
              </a:rPr>
              <a:t>Computer Engineering + Science</a:t>
            </a:r>
            <a:r>
              <a:rPr lang="en-US" sz="2000" dirty="0"/>
              <a:t>: To make the robot work as intended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C65A5F-C00B-1508-16C7-2BFE9D08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483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63BCF-F1CD-6B24-5618-AE992016B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169C7-6ED7-4577-5A00-BE06A274CA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Project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BB1CA6-B9FB-4B79-3EEB-AFFB81F35D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are we doing here?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A640D7-6070-0852-4DF8-768443D88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482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BD60B-3999-A863-D3DD-E448295E5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32220-847B-EF28-27F7-28D29AC865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Control a motor using an input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Connect a motor to a microcontroller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Use an input to move it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The motor returns to original position once the input goes away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Servo Control | Data-Driven Engineering">
            <a:extLst>
              <a:ext uri="{FF2B5EF4-FFF2-40B4-BE49-F238E27FC236}">
                <a16:creationId xmlns:a16="http://schemas.microsoft.com/office/drawing/2014/main" id="{10940A3E-119B-D97F-5CC7-F1DAA049F1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5937" y="3656806"/>
            <a:ext cx="5057775" cy="2667000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2D61811-035A-C3F5-FCB3-FCE9901D7329}"/>
              </a:ext>
            </a:extLst>
          </p:cNvPr>
          <p:cNvSpPr/>
          <p:nvPr/>
        </p:nvSpPr>
        <p:spPr>
          <a:xfrm>
            <a:off x="3152775" y="2122127"/>
            <a:ext cx="4886325" cy="1735497"/>
          </a:xfrm>
          <a:custGeom>
            <a:avLst/>
            <a:gdLst>
              <a:gd name="csX0" fmla="*/ 0 w 4953000"/>
              <a:gd name="csY0" fmla="*/ 249597 h 1459272"/>
              <a:gd name="csX1" fmla="*/ 2038350 w 4953000"/>
              <a:gd name="csY1" fmla="*/ 11472 h 1459272"/>
              <a:gd name="csX2" fmla="*/ 4162425 w 4953000"/>
              <a:gd name="csY2" fmla="*/ 573447 h 1459272"/>
              <a:gd name="csX3" fmla="*/ 4953000 w 4953000"/>
              <a:gd name="csY3" fmla="*/ 1459272 h 14592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953000" h="1459272">
                <a:moveTo>
                  <a:pt x="0" y="249597"/>
                </a:moveTo>
                <a:cubicBezTo>
                  <a:pt x="672306" y="103547"/>
                  <a:pt x="1344613" y="-42503"/>
                  <a:pt x="2038350" y="11472"/>
                </a:cubicBezTo>
                <a:cubicBezTo>
                  <a:pt x="2732088" y="65447"/>
                  <a:pt x="3676650" y="332147"/>
                  <a:pt x="4162425" y="573447"/>
                </a:cubicBezTo>
                <a:cubicBezTo>
                  <a:pt x="4648200" y="814747"/>
                  <a:pt x="4840288" y="1233847"/>
                  <a:pt x="4953000" y="1459272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51D92-3969-A247-1E9D-7E5D8B3AE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223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03721-A687-06B3-04C0-115076AFD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16EFA-EB17-62B7-23D7-C5384F333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C7E4F-3840-6023-A105-B05DF7EBA1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you will learn:</a:t>
            </a:r>
          </a:p>
          <a:p>
            <a:pPr lvl="1"/>
            <a:r>
              <a:rPr lang="en-US" dirty="0"/>
              <a:t>Wiring electronics </a:t>
            </a:r>
          </a:p>
          <a:p>
            <a:pPr lvl="1"/>
            <a:r>
              <a:rPr lang="en-US" dirty="0"/>
              <a:t>Programming a microcontroller (Raspberry Pi Pico) </a:t>
            </a:r>
          </a:p>
          <a:p>
            <a:pPr lvl="1"/>
            <a:r>
              <a:rPr lang="en-US" dirty="0"/>
              <a:t>Reading an input </a:t>
            </a:r>
          </a:p>
          <a:p>
            <a:pPr lvl="1"/>
            <a:r>
              <a:rPr lang="en-US" dirty="0"/>
              <a:t>Moving a motor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 descr="Raspberry Pi Pico WH (Pre-Soldered Headers)">
            <a:extLst>
              <a:ext uri="{FF2B5EF4-FFF2-40B4-BE49-F238E27FC236}">
                <a16:creationId xmlns:a16="http://schemas.microsoft.com/office/drawing/2014/main" id="{94281B77-EB4A-45A6-FBC1-557664F851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889" b="18333"/>
          <a:stretch>
            <a:fillRect/>
          </a:stretch>
        </p:blipFill>
        <p:spPr>
          <a:xfrm>
            <a:off x="6438900" y="457199"/>
            <a:ext cx="5143500" cy="2971801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E741F2A-A814-47B1-1CCE-AEA720F823AA}"/>
              </a:ext>
            </a:extLst>
          </p:cNvPr>
          <p:cNvSpPr/>
          <p:nvPr/>
        </p:nvSpPr>
        <p:spPr>
          <a:xfrm>
            <a:off x="6280354" y="2724830"/>
            <a:ext cx="1200150" cy="219075"/>
          </a:xfrm>
          <a:custGeom>
            <a:avLst/>
            <a:gdLst>
              <a:gd name="csX0" fmla="*/ 0 w 1200150"/>
              <a:gd name="csY0" fmla="*/ 219075 h 219075"/>
              <a:gd name="csX1" fmla="*/ 647700 w 1200150"/>
              <a:gd name="csY1" fmla="*/ 161925 h 219075"/>
              <a:gd name="csX2" fmla="*/ 1200150 w 1200150"/>
              <a:gd name="csY2" fmla="*/ 0 h 21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1200150" h="219075">
                <a:moveTo>
                  <a:pt x="0" y="219075"/>
                </a:moveTo>
                <a:cubicBezTo>
                  <a:pt x="223837" y="208756"/>
                  <a:pt x="447675" y="198437"/>
                  <a:pt x="647700" y="161925"/>
                </a:cubicBezTo>
                <a:cubicBezTo>
                  <a:pt x="847725" y="125413"/>
                  <a:pt x="1149350" y="26987"/>
                  <a:pt x="1200150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Mini Pushbutton Switch">
            <a:extLst>
              <a:ext uri="{FF2B5EF4-FFF2-40B4-BE49-F238E27FC236}">
                <a16:creationId xmlns:a16="http://schemas.microsoft.com/office/drawing/2014/main" id="{7BB84CF1-2995-A6FF-1EE7-36854A8B7FF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259" t="12592" r="15556" b="12778"/>
          <a:stretch>
            <a:fillRect/>
          </a:stretch>
        </p:blipFill>
        <p:spPr>
          <a:xfrm>
            <a:off x="5174072" y="3830635"/>
            <a:ext cx="2212565" cy="2352675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2251161-FBC5-53A0-3172-C31FC4FCBB35}"/>
              </a:ext>
            </a:extLst>
          </p:cNvPr>
          <p:cNvSpPr/>
          <p:nvPr/>
        </p:nvSpPr>
        <p:spPr>
          <a:xfrm>
            <a:off x="3244645" y="3390900"/>
            <a:ext cx="2317955" cy="904875"/>
          </a:xfrm>
          <a:custGeom>
            <a:avLst/>
            <a:gdLst>
              <a:gd name="csX0" fmla="*/ 0 w 2600325"/>
              <a:gd name="csY0" fmla="*/ 0 h 904875"/>
              <a:gd name="csX1" fmla="*/ 1504950 w 2600325"/>
              <a:gd name="csY1" fmla="*/ 266700 h 904875"/>
              <a:gd name="csX2" fmla="*/ 2600325 w 2600325"/>
              <a:gd name="csY2" fmla="*/ 904875 h 9048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600325" h="904875">
                <a:moveTo>
                  <a:pt x="0" y="0"/>
                </a:moveTo>
                <a:cubicBezTo>
                  <a:pt x="535781" y="57944"/>
                  <a:pt x="1071563" y="115888"/>
                  <a:pt x="1504950" y="266700"/>
                </a:cubicBezTo>
                <a:cubicBezTo>
                  <a:pt x="1938337" y="417512"/>
                  <a:pt x="2269331" y="661193"/>
                  <a:pt x="2600325" y="904875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023298-94BA-AEB5-2DDD-4596A3D24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60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3CB3-2956-E8D2-C23D-A3BAA7295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Simple Electronics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ECEBD4-35BF-26BB-D438-DA43EBD5EE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r>
              <a:rPr lang="en-US" dirty="0"/>
              <a:t>No sparks allowed here!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498409-E0BA-C497-A702-94CDC72A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504F-8B42-E3BD-ED98-A4E00550C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Conductors vs. insulators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65343-F058-7FCD-0F0D-82E3D9B4FB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Conductors</a:t>
            </a:r>
            <a:r>
              <a:rPr lang="en-US" dirty="0"/>
              <a:t>:</a:t>
            </a:r>
          </a:p>
          <a:p>
            <a:r>
              <a:rPr lang="en-US" dirty="0"/>
              <a:t>Electricity flows through</a:t>
            </a:r>
          </a:p>
          <a:p>
            <a:r>
              <a:rPr lang="en-US" dirty="0"/>
              <a:t>e.g., Metals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B4EB7-4A40-60F4-3CD3-ED07F737DEC7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b="1" dirty="0"/>
              <a:t>Insulators</a:t>
            </a:r>
            <a:r>
              <a:rPr lang="en-US" dirty="0"/>
              <a:t>:</a:t>
            </a:r>
          </a:p>
          <a:p>
            <a:r>
              <a:rPr lang="en-US" dirty="0"/>
              <a:t>Stops flow of electricity </a:t>
            </a:r>
          </a:p>
          <a:p>
            <a:r>
              <a:rPr lang="en-US" dirty="0"/>
              <a:t>e.g., Plastic</a:t>
            </a:r>
          </a:p>
        </p:txBody>
      </p:sp>
      <p:pic>
        <p:nvPicPr>
          <p:cNvPr id="5" name="Picture 4" descr="Electric Spark from a Device with Metal Components on a Dark Surface during  a Demonstration of Electrical Energy Stock Image - Image of voltage, power:  431154169">
            <a:extLst>
              <a:ext uri="{FF2B5EF4-FFF2-40B4-BE49-F238E27FC236}">
                <a16:creationId xmlns:a16="http://schemas.microsoft.com/office/drawing/2014/main" id="{3DF490C8-FDFE-4401-001E-323146E17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83" y="3602444"/>
            <a:ext cx="4475995" cy="2512152"/>
          </a:xfrm>
          <a:prstGeom prst="rect">
            <a:avLst/>
          </a:prstGeom>
        </p:spPr>
      </p:pic>
      <p:pic>
        <p:nvPicPr>
          <p:cNvPr id="6" name="Picture 5" descr="Top Plastic Materials Used in Electrical Systems | Piedmont Plastics">
            <a:extLst>
              <a:ext uri="{FF2B5EF4-FFF2-40B4-BE49-F238E27FC236}">
                <a16:creationId xmlns:a16="http://schemas.microsoft.com/office/drawing/2014/main" id="{E4A057E6-CAEC-3F2D-286B-FA79631882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670" y="3405115"/>
            <a:ext cx="5166130" cy="290680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24785-0819-DBBE-7ED2-635EC147E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136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43F5B-7949-1AED-72BD-07F641F3F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Circuit?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8A2DCE-8D4A-BDEB-BA55-2EFDC4CCB01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Has all the components involved in the system.</a:t>
            </a:r>
          </a:p>
          <a:p>
            <a:pPr marL="685800" lvl="1" indent="-228600"/>
            <a:r>
              <a:rPr lang="en-US" dirty="0"/>
              <a:t>The battery provides power (electricity)</a:t>
            </a:r>
          </a:p>
          <a:p>
            <a:pPr marL="685800" lvl="1" indent="-228600"/>
            <a:r>
              <a:rPr lang="en-US" dirty="0"/>
              <a:t>The switch controls the flow of the power</a:t>
            </a:r>
          </a:p>
          <a:p>
            <a:pPr marL="685800" lvl="1" indent="-228600"/>
            <a:r>
              <a:rPr lang="en-US" dirty="0"/>
              <a:t>The light bulb converts the power into a different form (light)</a:t>
            </a:r>
          </a:p>
          <a:p>
            <a:pPr marL="0" lvl="1" indent="0">
              <a:buNone/>
            </a:pP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F78CB40-135F-17B0-877C-E374CBCB76F4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Simple electrical circuits">
            <a:extLst>
              <a:ext uri="{FF2B5EF4-FFF2-40B4-BE49-F238E27FC236}">
                <a16:creationId xmlns:a16="http://schemas.microsoft.com/office/drawing/2014/main" id="{DC247352-3B16-8D20-2A0F-700E3F909C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049" y="786580"/>
            <a:ext cx="5097379" cy="2362200"/>
          </a:xfrm>
          <a:prstGeom prst="rect">
            <a:avLst/>
          </a:prstGeom>
        </p:spPr>
      </p:pic>
      <p:pic>
        <p:nvPicPr>
          <p:cNvPr id="11" name="Picture 10" descr="Simple electrical circuits">
            <a:extLst>
              <a:ext uri="{FF2B5EF4-FFF2-40B4-BE49-F238E27FC236}">
                <a16:creationId xmlns:a16="http://schemas.microsoft.com/office/drawing/2014/main" id="{8C242D8A-282D-B5D2-E5C9-7F334B97A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9234" y="3802749"/>
            <a:ext cx="4904566" cy="236219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66F06F-DDC8-EC71-0BB1-AE2412E0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64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D1CC2-FB29-C0FF-A87E-88E50EF55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Easy Circuits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50B3D-7256-BAF2-57B5-0411CA703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94239" cy="4297680"/>
          </a:xfrm>
        </p:spPr>
        <p:txBody>
          <a:bodyPr/>
          <a:lstStyle/>
          <a:p>
            <a:pPr marL="0" lvl="1" indent="0">
              <a:buNone/>
            </a:pPr>
            <a:r>
              <a:rPr lang="en-US" dirty="0"/>
              <a:t>Making a circuit can be difficult! </a:t>
            </a:r>
          </a:p>
          <a:p>
            <a:pPr marL="0" lvl="1" indent="0">
              <a:buNone/>
            </a:pPr>
            <a:r>
              <a:rPr lang="en-US" dirty="0"/>
              <a:t>So we use some components to make it easier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Breadboard</a:t>
            </a:r>
          </a:p>
          <a:p>
            <a:pPr lvl="1"/>
            <a:r>
              <a:rPr lang="en-US" dirty="0"/>
              <a:t>Jumper wires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9" name="Picture 8" descr="Jumper Wires Premium 6in. M/M - 2 Pack (Red and Black)">
            <a:extLst>
              <a:ext uri="{FF2B5EF4-FFF2-40B4-BE49-F238E27FC236}">
                <a16:creationId xmlns:a16="http://schemas.microsoft.com/office/drawing/2014/main" id="{979D399A-460B-1C66-8472-E71E92D532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220" t="16504" b="14279"/>
          <a:stretch>
            <a:fillRect/>
          </a:stretch>
        </p:blipFill>
        <p:spPr>
          <a:xfrm>
            <a:off x="2438403" y="2852687"/>
            <a:ext cx="4621160" cy="3562718"/>
          </a:xfrm>
          <a:prstGeom prst="snip2DiagRect">
            <a:avLst>
              <a:gd name="adj1" fmla="val 50000"/>
              <a:gd name="adj2" fmla="val 3144"/>
            </a:avLst>
          </a:prstGeom>
        </p:spPr>
      </p:pic>
      <p:pic>
        <p:nvPicPr>
          <p:cNvPr id="8" name="Content Placeholder 7" descr="Breadboard - Wikipedia">
            <a:extLst>
              <a:ext uri="{FF2B5EF4-FFF2-40B4-BE49-F238E27FC236}">
                <a16:creationId xmlns:a16="http://schemas.microsoft.com/office/drawing/2014/main" id="{F4B88572-6425-DBCD-C5A4-2A68029E8124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3"/>
          <a:stretch>
            <a:fillRect/>
          </a:stretch>
        </p:blipFill>
        <p:spPr>
          <a:xfrm>
            <a:off x="6528619" y="2485493"/>
            <a:ext cx="5191432" cy="3820569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272536D-6838-F12D-142E-249903D05D0A}"/>
              </a:ext>
            </a:extLst>
          </p:cNvPr>
          <p:cNvSpPr/>
          <p:nvPr/>
        </p:nvSpPr>
        <p:spPr>
          <a:xfrm>
            <a:off x="2615381" y="2598429"/>
            <a:ext cx="3903406" cy="1118165"/>
          </a:xfrm>
          <a:custGeom>
            <a:avLst/>
            <a:gdLst>
              <a:gd name="csX0" fmla="*/ 0 w 3903406"/>
              <a:gd name="csY0" fmla="*/ 1118165 h 1118165"/>
              <a:gd name="csX1" fmla="*/ 2182761 w 3903406"/>
              <a:gd name="csY1" fmla="*/ 223429 h 1118165"/>
              <a:gd name="csX2" fmla="*/ 3903406 w 3903406"/>
              <a:gd name="csY2" fmla="*/ 16952 h 111816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3903406" h="1118165">
                <a:moveTo>
                  <a:pt x="0" y="1118165"/>
                </a:moveTo>
                <a:cubicBezTo>
                  <a:pt x="766096" y="762564"/>
                  <a:pt x="1532193" y="406964"/>
                  <a:pt x="2182761" y="223429"/>
                </a:cubicBezTo>
                <a:cubicBezTo>
                  <a:pt x="2833329" y="39893"/>
                  <a:pt x="3634658" y="-37126"/>
                  <a:pt x="3903406" y="16952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8E41F5-15C9-B155-4C64-6FEBC2F77232}"/>
              </a:ext>
            </a:extLst>
          </p:cNvPr>
          <p:cNvSpPr/>
          <p:nvPr/>
        </p:nvSpPr>
        <p:spPr>
          <a:xfrm>
            <a:off x="2300748" y="4424516"/>
            <a:ext cx="540775" cy="442452"/>
          </a:xfrm>
          <a:custGeom>
            <a:avLst/>
            <a:gdLst>
              <a:gd name="csX0" fmla="*/ 0 w 540775"/>
              <a:gd name="csY0" fmla="*/ 0 h 442452"/>
              <a:gd name="csX1" fmla="*/ 540775 w 540775"/>
              <a:gd name="csY1" fmla="*/ 442452 h 442452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540775" h="442452">
                <a:moveTo>
                  <a:pt x="0" y="0"/>
                </a:moveTo>
                <a:cubicBezTo>
                  <a:pt x="170426" y="154858"/>
                  <a:pt x="340852" y="309717"/>
                  <a:pt x="540775" y="442452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DF337E-D8FB-4CD2-C0FC-E948FF92D60C}"/>
              </a:ext>
            </a:extLst>
          </p:cNvPr>
          <p:cNvSpPr txBox="1"/>
          <p:nvPr/>
        </p:nvSpPr>
        <p:spPr>
          <a:xfrm>
            <a:off x="5032887" y="966557"/>
            <a:ext cx="62437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Try inserting the wires into the breadboard 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F5BB9-DB21-341F-1CA9-50122EA1C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67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4278B-5737-E4C9-0033-6B151B97E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E44BC-BD5B-BCAB-428D-085118E395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/>
              <a:t>Raspberry Pico Pi</a:t>
            </a:r>
          </a:p>
          <a:p>
            <a:pPr lvl="1"/>
            <a:r>
              <a:rPr lang="en-US" dirty="0"/>
              <a:t>Simple tiny computer</a:t>
            </a:r>
          </a:p>
          <a:p>
            <a:pPr lvl="1"/>
            <a:r>
              <a:rPr lang="en-US" dirty="0"/>
              <a:t>It can:</a:t>
            </a:r>
          </a:p>
          <a:p>
            <a:pPr lvl="2"/>
            <a:r>
              <a:rPr lang="en-US" dirty="0"/>
              <a:t>Read sensors </a:t>
            </a:r>
          </a:p>
          <a:p>
            <a:pPr lvl="2"/>
            <a:r>
              <a:rPr lang="en-US" dirty="0"/>
              <a:t>Run programs </a:t>
            </a:r>
          </a:p>
          <a:p>
            <a:pPr lvl="2"/>
            <a:r>
              <a:rPr lang="en-US" dirty="0"/>
              <a:t>Control motors</a:t>
            </a:r>
          </a:p>
          <a:p>
            <a:endParaRPr lang="en-US" dirty="0"/>
          </a:p>
        </p:txBody>
      </p:sp>
      <p:pic>
        <p:nvPicPr>
          <p:cNvPr id="6" name="Content Placeholder 5" descr="Raspberry Pi Pico WH (Pre-Soldered Headers)">
            <a:extLst>
              <a:ext uri="{FF2B5EF4-FFF2-40B4-BE49-F238E27FC236}">
                <a16:creationId xmlns:a16="http://schemas.microsoft.com/office/drawing/2014/main" id="{1686ACEF-2F81-9814-57BD-8822BBEB4EF2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/>
          <a:srcRect t="23889" b="18333"/>
          <a:stretch>
            <a:fillRect/>
          </a:stretch>
        </p:blipFill>
        <p:spPr>
          <a:xfrm>
            <a:off x="6148388" y="2460743"/>
            <a:ext cx="5211762" cy="301125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AAFC7-A23F-0998-9470-A6D2DE36C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746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513E45-4F5C-9394-1D42-7FB6C0170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2118" y="262762"/>
            <a:ext cx="5507421" cy="3649718"/>
          </a:xfrm>
        </p:spPr>
        <p:txBody>
          <a:bodyPr anchor="b">
            <a:normAutofit/>
          </a:bodyPr>
          <a:lstStyle/>
          <a:p>
            <a:r>
              <a:rPr lang="en-US" sz="4400" dirty="0"/>
              <a:t>Sandesh G. Bhat, Ph.D.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5C37F52-5C08-7C02-C9CA-E2AD930A9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2118" y="4058263"/>
            <a:ext cx="5507421" cy="2141482"/>
          </a:xfrm>
        </p:spPr>
        <p:txBody>
          <a:bodyPr>
            <a:normAutofit/>
          </a:bodyPr>
          <a:lstStyle/>
          <a:p>
            <a:r>
              <a:rPr lang="en-US" dirty="0"/>
              <a:t>Assistant Professor</a:t>
            </a:r>
          </a:p>
          <a:p>
            <a:r>
              <a:rPr lang="en-US" dirty="0"/>
              <a:t>Assistive Systems and Robotics Engineering</a:t>
            </a:r>
          </a:p>
          <a:p>
            <a:endParaRPr lang="en-US" dirty="0"/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E07BB8D-4801-8AD4-CE3C-35FCCFB0FBF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4" b="10014"/>
          <a:stretch>
            <a:fillRect/>
          </a:stretch>
        </p:blipFill>
        <p:spPr>
          <a:prstGeom prst="ellipse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218525-1498-1A02-DF56-6E7048187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243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C090-9347-13B1-A849-6860A51F9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Wiring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20E55-26B1-DF44-3409-2574E125CD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000" b="1" dirty="0">
                <a:solidFill>
                  <a:srgbClr val="FF0000"/>
                </a:solidFill>
              </a:rPr>
              <a:t>Simple safety tips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Double check your wiring 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Do not force components or wires together</a:t>
            </a:r>
          </a:p>
          <a:p>
            <a:pPr lvl="1"/>
            <a:r>
              <a:rPr lang="en-US" sz="2000" dirty="0">
                <a:solidFill>
                  <a:srgbClr val="FF0000"/>
                </a:solidFill>
              </a:rPr>
              <a:t>Do not connect to power before checking in with me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CFD9CC-C186-0A10-3EA5-F45791531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2475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1B74F-8118-B1EB-48AA-26656FD86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7077-299B-727E-29A3-F162B56422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Simple Coding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C07A0A-50C9-AFEF-27D3-3BBFF1702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r>
              <a:rPr lang="en-US" dirty="0"/>
              <a:t>Lets keep this simple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960DC-57A1-AAB4-EFB7-A771FA8DE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5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6C8A4-E181-BB7D-C136-4C15B317F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Simple Coding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FDE24-4DEA-AD49-0085-2A19F2E449A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 anchor="t"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en-US" sz="2000" dirty="0"/>
              <a:t>We will use micro python for programming the Pico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Thonny (open-source integrated development environment) 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Try to add numbers</a:t>
            </a:r>
          </a:p>
          <a:p>
            <a:pPr marL="228600" lvl="1">
              <a:spcBef>
                <a:spcPts val="1000"/>
              </a:spcBef>
            </a:pPr>
            <a:r>
              <a:rPr lang="en-US" sz="2000" dirty="0"/>
              <a:t>Print “Hello World”</a:t>
            </a:r>
          </a:p>
        </p:txBody>
      </p:sp>
      <p:pic>
        <p:nvPicPr>
          <p:cNvPr id="5" name="Content Placeholder 4" descr="Thonny - Wikipedia">
            <a:extLst>
              <a:ext uri="{FF2B5EF4-FFF2-40B4-BE49-F238E27FC236}">
                <a16:creationId xmlns:a16="http://schemas.microsoft.com/office/drawing/2014/main" id="{79628CA1-B578-2DFB-4769-A60655040A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08987" y="2755106"/>
            <a:ext cx="2438400" cy="2438400"/>
          </a:xfrm>
          <a:prstGeom prst="rect">
            <a:avLst/>
          </a:prstGeom>
          <a:noFill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98EC7B-D5FC-CFE5-F2B5-988DEB798DE9}"/>
              </a:ext>
            </a:extLst>
          </p:cNvPr>
          <p:cNvSpPr txBox="1"/>
          <p:nvPr/>
        </p:nvSpPr>
        <p:spPr>
          <a:xfrm>
            <a:off x="5917824" y="734695"/>
            <a:ext cx="49823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Open Thonny on your computers!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6CFD15B-0BF5-06B4-81EA-163E31D03009}"/>
              </a:ext>
            </a:extLst>
          </p:cNvPr>
          <p:cNvSpPr/>
          <p:nvPr/>
        </p:nvSpPr>
        <p:spPr>
          <a:xfrm>
            <a:off x="8629650" y="1181100"/>
            <a:ext cx="980651" cy="1990725"/>
          </a:xfrm>
          <a:custGeom>
            <a:avLst/>
            <a:gdLst>
              <a:gd name="csX0" fmla="*/ 0 w 980651"/>
              <a:gd name="csY0" fmla="*/ 0 h 1990725"/>
              <a:gd name="csX1" fmla="*/ 933450 w 980651"/>
              <a:gd name="csY1" fmla="*/ 914400 h 1990725"/>
              <a:gd name="csX2" fmla="*/ 838200 w 980651"/>
              <a:gd name="csY2" fmla="*/ 1990725 h 19907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980651" h="1990725">
                <a:moveTo>
                  <a:pt x="0" y="0"/>
                </a:moveTo>
                <a:cubicBezTo>
                  <a:pt x="396875" y="291306"/>
                  <a:pt x="793750" y="582613"/>
                  <a:pt x="933450" y="914400"/>
                </a:cubicBezTo>
                <a:cubicBezTo>
                  <a:pt x="1073150" y="1246187"/>
                  <a:pt x="860425" y="1800225"/>
                  <a:pt x="838200" y="1990725"/>
                </a:cubicBezTo>
              </a:path>
            </a:pathLst>
          </a:custGeom>
          <a:noFill/>
          <a:ln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D06465-D576-9936-F06D-781DD44F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58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9D9B48-5601-2916-CDDA-7190195A7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Blink the onboard LED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A1EDEFF-C528-E778-2CDD-F8995999F7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a simple program to blink the LED on-off at regular intervals</a:t>
            </a:r>
          </a:p>
          <a:p>
            <a:endParaRPr lang="en-US" dirty="0"/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Blink_onboard_LED.py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3456A-F2AE-F209-CD1A-8673F1670442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mazon.com: Raspberry Pi Pico WH : Electronics">
            <a:extLst>
              <a:ext uri="{FF2B5EF4-FFF2-40B4-BE49-F238E27FC236}">
                <a16:creationId xmlns:a16="http://schemas.microsoft.com/office/drawing/2014/main" id="{DF685064-3492-A31E-7320-CEAF105FEA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18" t="10190" r="34648" b="57281"/>
          <a:stretch>
            <a:fillRect/>
          </a:stretch>
        </p:blipFill>
        <p:spPr>
          <a:xfrm>
            <a:off x="5753363" y="1690688"/>
            <a:ext cx="5646956" cy="429768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BB9855-0E57-B7C0-05DA-FD4B0061E8A8}"/>
              </a:ext>
            </a:extLst>
          </p:cNvPr>
          <p:cNvSpPr txBox="1"/>
          <p:nvPr/>
        </p:nvSpPr>
        <p:spPr>
          <a:xfrm>
            <a:off x="7581900" y="1073576"/>
            <a:ext cx="61427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LED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E42C2BB-6798-D711-E307-9D75742C472F}"/>
              </a:ext>
            </a:extLst>
          </p:cNvPr>
          <p:cNvSpPr/>
          <p:nvPr/>
        </p:nvSpPr>
        <p:spPr>
          <a:xfrm>
            <a:off x="7445571" y="1495426"/>
            <a:ext cx="288729" cy="1428750"/>
          </a:xfrm>
          <a:custGeom>
            <a:avLst/>
            <a:gdLst>
              <a:gd name="csX0" fmla="*/ 288729 w 288729"/>
              <a:gd name="csY0" fmla="*/ 0 h 1552575"/>
              <a:gd name="csX1" fmla="*/ 31554 w 288729"/>
              <a:gd name="csY1" fmla="*/ 438150 h 1552575"/>
              <a:gd name="csX2" fmla="*/ 31554 w 288729"/>
              <a:gd name="csY2" fmla="*/ 1552575 h 15525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88729" h="1552575">
                <a:moveTo>
                  <a:pt x="288729" y="0"/>
                </a:moveTo>
                <a:cubicBezTo>
                  <a:pt x="181572" y="89694"/>
                  <a:pt x="74416" y="179388"/>
                  <a:pt x="31554" y="438150"/>
                </a:cubicBezTo>
                <a:cubicBezTo>
                  <a:pt x="-11309" y="696913"/>
                  <a:pt x="-9721" y="1512888"/>
                  <a:pt x="31554" y="1552575"/>
                </a:cubicBezTo>
              </a:path>
            </a:pathLst>
          </a:custGeom>
          <a:noFill/>
          <a:ln w="38100">
            <a:solidFill>
              <a:schemeClr val="accent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AE8121-8939-E184-783C-E8E65E0A775F}"/>
              </a:ext>
            </a:extLst>
          </p:cNvPr>
          <p:cNvSpPr/>
          <p:nvPr/>
        </p:nvSpPr>
        <p:spPr>
          <a:xfrm>
            <a:off x="7115175" y="2924175"/>
            <a:ext cx="742950" cy="6953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7DA903-6359-6D11-F1F6-964DDF267ED4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CBDE3-52E2-4168-C6E4-20233FEC7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75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A48F3-5DCF-ED87-C935-112B78370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0BE536-E57F-E187-20F1-55620F45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Blink the onboard LED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0BD451A-FC83-C6F6-8FFF-2B7719A3CE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Use a button to turn the LED on/off</a:t>
            </a:r>
          </a:p>
          <a:p>
            <a:endParaRPr lang="en-US" dirty="0"/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Blink_LED_button.py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719B27-CFDC-3B09-7299-25D9813CB0CF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41A686-B3B2-6B95-C0B2-34DBA3187BAE}"/>
              </a:ext>
            </a:extLst>
          </p:cNvPr>
          <p:cNvGrpSpPr/>
          <p:nvPr/>
        </p:nvGrpSpPr>
        <p:grpSpPr>
          <a:xfrm>
            <a:off x="5362574" y="600075"/>
            <a:ext cx="6257925" cy="6257925"/>
            <a:chOff x="4838700" y="1209675"/>
            <a:chExt cx="5143500" cy="5143500"/>
          </a:xfrm>
        </p:grpSpPr>
        <p:pic>
          <p:nvPicPr>
            <p:cNvPr id="3" name="Picture 2" descr="What's a Breadboard? – MicroKits">
              <a:extLst>
                <a:ext uri="{FF2B5EF4-FFF2-40B4-BE49-F238E27FC236}">
                  <a16:creationId xmlns:a16="http://schemas.microsoft.com/office/drawing/2014/main" id="{3C535297-EE09-1A7E-29D6-5B0AE76A0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8584571-00F1-CF2B-DDC8-EBB0F4E0F1D5}"/>
                </a:ext>
              </a:extLst>
            </p:cNvPr>
            <p:cNvGrpSpPr/>
            <p:nvPr/>
          </p:nvGrpSpPr>
          <p:grpSpPr>
            <a:xfrm>
              <a:off x="6476988" y="1479912"/>
              <a:ext cx="3227272" cy="4539550"/>
              <a:chOff x="6476988" y="1479912"/>
              <a:chExt cx="3227272" cy="4539550"/>
            </a:xfrm>
          </p:grpSpPr>
          <p:pic>
            <p:nvPicPr>
              <p:cNvPr id="12" name="Picture 11" descr="Download HD Big Image - Push Button Switch Png Transparent PNG Image -  NicePNG.com">
                <a:extLst>
                  <a:ext uri="{FF2B5EF4-FFF2-40B4-BE49-F238E27FC236}">
                    <a16:creationId xmlns:a16="http://schemas.microsoft.com/office/drawing/2014/main" id="{B92D6856-770B-5767-0FFB-C257C491BB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6185" r="16185"/>
              <a:stretch>
                <a:fillRect/>
              </a:stretch>
            </p:blipFill>
            <p:spPr>
              <a:xfrm>
                <a:off x="6845300" y="5083175"/>
                <a:ext cx="387350" cy="38735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6AEBD868-579D-DBBC-4FE0-7FAE129B23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514" t="5204" r="2379"/>
              <a:stretch>
                <a:fillRect/>
              </a:stretch>
            </p:blipFill>
            <p:spPr>
              <a:xfrm>
                <a:off x="6805612" y="1479912"/>
                <a:ext cx="1209675" cy="3009504"/>
              </a:xfrm>
              <a:prstGeom prst="rect">
                <a:avLst/>
              </a:prstGeom>
            </p:spPr>
          </p:pic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6EF7672-E12B-AA76-ACEB-9408E02B6A94}"/>
                  </a:ext>
                </a:extLst>
              </p:cNvPr>
              <p:cNvSpPr/>
              <p:nvPr/>
            </p:nvSpPr>
            <p:spPr>
              <a:xfrm>
                <a:off x="6530512" y="1708150"/>
                <a:ext cx="3173748" cy="4311312"/>
              </a:xfrm>
              <a:custGeom>
                <a:avLst/>
                <a:gdLst>
                  <a:gd name="csX0" fmla="*/ 1686388 w 3173748"/>
                  <a:gd name="csY0" fmla="*/ 0 h 4311312"/>
                  <a:gd name="csX1" fmla="*/ 3070688 w 3173748"/>
                  <a:gd name="csY1" fmla="*/ 2247900 h 4311312"/>
                  <a:gd name="csX2" fmla="*/ 2759538 w 3173748"/>
                  <a:gd name="csY2" fmla="*/ 4108450 h 4311312"/>
                  <a:gd name="csX3" fmla="*/ 276688 w 3173748"/>
                  <a:gd name="csY3" fmla="*/ 4216400 h 4311312"/>
                  <a:gd name="csX4" fmla="*/ 60788 w 3173748"/>
                  <a:gd name="csY4" fmla="*/ 3702050 h 4311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173748" h="4311312">
                    <a:moveTo>
                      <a:pt x="1686388" y="0"/>
                    </a:moveTo>
                    <a:cubicBezTo>
                      <a:pt x="2289109" y="781579"/>
                      <a:pt x="2891830" y="1563158"/>
                      <a:pt x="3070688" y="2247900"/>
                    </a:cubicBezTo>
                    <a:cubicBezTo>
                      <a:pt x="3249546" y="2932642"/>
                      <a:pt x="3225205" y="3780367"/>
                      <a:pt x="2759538" y="4108450"/>
                    </a:cubicBezTo>
                    <a:cubicBezTo>
                      <a:pt x="2293871" y="4436533"/>
                      <a:pt x="726480" y="4284133"/>
                      <a:pt x="276688" y="4216400"/>
                    </a:cubicBezTo>
                    <a:cubicBezTo>
                      <a:pt x="-173104" y="4148667"/>
                      <a:pt x="60788" y="3779308"/>
                      <a:pt x="60788" y="3702050"/>
                    </a:cubicBezTo>
                  </a:path>
                </a:pathLst>
              </a:custGeom>
              <a:noFill/>
              <a:ln w="762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22653920-D51D-1703-9702-81146C0DC9C5}"/>
                  </a:ext>
                </a:extLst>
              </p:cNvPr>
              <p:cNvSpPr/>
              <p:nvPr/>
            </p:nvSpPr>
            <p:spPr>
              <a:xfrm>
                <a:off x="6476988" y="4222750"/>
                <a:ext cx="114496" cy="898700"/>
              </a:xfrm>
              <a:custGeom>
                <a:avLst/>
                <a:gdLst>
                  <a:gd name="csX0" fmla="*/ 120663 w 127038"/>
                  <a:gd name="csY0" fmla="*/ 0 h 1047750"/>
                  <a:gd name="csX1" fmla="*/ 13 w 127038"/>
                  <a:gd name="csY1" fmla="*/ 692150 h 1047750"/>
                  <a:gd name="csX2" fmla="*/ 127013 w 127038"/>
                  <a:gd name="csY2" fmla="*/ 1047750 h 1047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038" h="1047750">
                    <a:moveTo>
                      <a:pt x="120663" y="0"/>
                    </a:moveTo>
                    <a:cubicBezTo>
                      <a:pt x="59809" y="258762"/>
                      <a:pt x="-1045" y="517525"/>
                      <a:pt x="13" y="692150"/>
                    </a:cubicBezTo>
                    <a:cubicBezTo>
                      <a:pt x="1071" y="866775"/>
                      <a:pt x="129130" y="1021292"/>
                      <a:pt x="127013" y="1047750"/>
                    </a:cubicBezTo>
                  </a:path>
                </a:pathLst>
              </a:custGeom>
              <a:noFill/>
              <a:ln w="762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B489514-79A9-F3C8-1836-CD39A2BBD7B1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0AE0271-9F0A-0EC9-28AC-70A4A70A3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2805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54DBE0-32DA-BC98-D264-E23BD205E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E531C-09C2-62EC-8D99-78A8E61F8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  <a:noFill/>
        </p:spPr>
        <p:txBody>
          <a:bodyPr/>
          <a:lstStyle/>
          <a:p>
            <a:r>
              <a:rPr lang="en-US" dirty="0"/>
              <a:t>Servo Motors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F0E50-E583-107F-9BA4-2934D348D9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15929" y="4412973"/>
            <a:ext cx="6560142" cy="1935571"/>
          </a:xfrm>
          <a:noFill/>
        </p:spPr>
        <p:txBody>
          <a:bodyPr/>
          <a:lstStyle/>
          <a:p>
            <a:r>
              <a:rPr lang="en-US" dirty="0"/>
              <a:t>Not just a motor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24292-D59A-A952-C458-7D2E2C599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140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E4ED-14E9-AED5-F2A0-31D0A4109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Servo Motors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9EB29-972E-F6CB-A25A-BE6E419B4D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1"/>
            <a:r>
              <a:rPr lang="en-US" dirty="0"/>
              <a:t>A motor that moves to a specific angle</a:t>
            </a:r>
          </a:p>
          <a:p>
            <a:pPr lvl="1"/>
            <a:r>
              <a:rPr lang="en-US" dirty="0"/>
              <a:t>Internals are complex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D5C045-B065-72EE-E902-0CAE838475D2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Towerpro MG90D Mini Digital Servo 2.4kg / 0.08sec / 13g">
            <a:extLst>
              <a:ext uri="{FF2B5EF4-FFF2-40B4-BE49-F238E27FC236}">
                <a16:creationId xmlns:a16="http://schemas.microsoft.com/office/drawing/2014/main" id="{0C9E0BE4-AD21-B591-EF22-4E1A612AD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893" y="2886075"/>
            <a:ext cx="4730819" cy="3466476"/>
          </a:xfrm>
          <a:prstGeom prst="rect">
            <a:avLst/>
          </a:prstGeom>
        </p:spPr>
      </p:pic>
      <p:pic>
        <p:nvPicPr>
          <p:cNvPr id="6" name="Picture 5" descr="Servo Control | Data-Driven Engineering">
            <a:extLst>
              <a:ext uri="{FF2B5EF4-FFF2-40B4-BE49-F238E27FC236}">
                <a16:creationId xmlns:a16="http://schemas.microsoft.com/office/drawing/2014/main" id="{0CEF1A2C-72D9-3EF8-FF68-10644056B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105" y="665956"/>
            <a:ext cx="5057775" cy="2667000"/>
          </a:xfrm>
          <a:prstGeom prst="rect">
            <a:avLst/>
          </a:prstGeom>
        </p:spPr>
      </p:pic>
      <p:pic>
        <p:nvPicPr>
          <p:cNvPr id="8" name="Picture 7" descr="Servo Motor - Types, Construction, Working, and Applications">
            <a:extLst>
              <a:ext uri="{FF2B5EF4-FFF2-40B4-BE49-F238E27FC236}">
                <a16:creationId xmlns:a16="http://schemas.microsoft.com/office/drawing/2014/main" id="{0808E7BB-4EC4-1AC2-47D2-C5BF1C55DE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024" y="2817679"/>
            <a:ext cx="4990608" cy="349342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9D5611-059A-430E-55C6-0E0A68F45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293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98AD4-C854-E59E-6500-41DD3AB47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Servo Motors: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2D0044-9033-E57D-AE49-CE5DA85D5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257800" cy="4297680"/>
          </a:xfrm>
        </p:spPr>
        <p:txBody>
          <a:bodyPr/>
          <a:lstStyle/>
          <a:p>
            <a:r>
              <a:rPr lang="en-US" u="sng" dirty="0"/>
              <a:t>3 wires to connect</a:t>
            </a:r>
            <a:r>
              <a:rPr lang="en-US" dirty="0"/>
              <a:t>:</a:t>
            </a:r>
          </a:p>
          <a:p>
            <a:r>
              <a:rPr lang="en-US" b="1" dirty="0">
                <a:solidFill>
                  <a:srgbClr val="FF0000"/>
                </a:solidFill>
              </a:rPr>
              <a:t>Red</a:t>
            </a:r>
            <a:r>
              <a:rPr lang="en-US" dirty="0"/>
              <a:t>: + 5 V or VBUS</a:t>
            </a:r>
          </a:p>
          <a:p>
            <a:r>
              <a:rPr lang="en-US" b="1" dirty="0"/>
              <a:t>Black</a:t>
            </a:r>
            <a:r>
              <a:rPr lang="en-US" dirty="0"/>
              <a:t>: 0 V or GND</a:t>
            </a:r>
          </a:p>
          <a:p>
            <a:r>
              <a:rPr lang="en-US" b="1" dirty="0">
                <a:solidFill>
                  <a:schemeClr val="accent6"/>
                </a:solidFill>
                <a:highlight>
                  <a:srgbClr val="808080"/>
                </a:highlight>
              </a:rPr>
              <a:t>Orange</a:t>
            </a:r>
            <a:r>
              <a:rPr lang="en-US" b="1" dirty="0">
                <a:solidFill>
                  <a:srgbClr val="FFC000"/>
                </a:solidFill>
                <a:highlight>
                  <a:srgbClr val="808080"/>
                </a:highlight>
              </a:rPr>
              <a:t> </a:t>
            </a:r>
            <a:r>
              <a:rPr lang="en-US" b="1" dirty="0"/>
              <a:t>Or </a:t>
            </a:r>
            <a:r>
              <a:rPr lang="en-US" b="1" dirty="0">
                <a:solidFill>
                  <a:srgbClr val="FFC000"/>
                </a:solidFill>
                <a:highlight>
                  <a:srgbClr val="808000"/>
                </a:highlight>
              </a:rPr>
              <a:t>Yellow </a:t>
            </a:r>
            <a:r>
              <a:rPr lang="en-US" dirty="0"/>
              <a:t>Or</a:t>
            </a:r>
            <a:r>
              <a:rPr lang="en-US" b="1" dirty="0">
                <a:solidFill>
                  <a:srgbClr val="FFC000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  <a:highlight>
                  <a:srgbClr val="808080"/>
                </a:highlight>
              </a:rPr>
              <a:t>White</a:t>
            </a:r>
            <a:r>
              <a:rPr lang="en-US" dirty="0"/>
              <a:t>: Control Signal</a:t>
            </a:r>
          </a:p>
        </p:txBody>
      </p:sp>
      <p:pic>
        <p:nvPicPr>
          <p:cNvPr id="5" name="Content Placeholder 4" descr="Arduino Servo Motor Control Using Potentiometer | Push Button">
            <a:extLst>
              <a:ext uri="{FF2B5EF4-FFF2-40B4-BE49-F238E27FC236}">
                <a16:creationId xmlns:a16="http://schemas.microsoft.com/office/drawing/2014/main" id="{3EE767C0-D291-AC36-9B83-B7111E0831BB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/>
          <a:srcRect l="7036"/>
          <a:stretch>
            <a:fillRect/>
          </a:stretch>
        </p:blipFill>
        <p:spPr>
          <a:xfrm>
            <a:off x="5943600" y="1443956"/>
            <a:ext cx="5416550" cy="45633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D5ADFE-2E58-420B-C632-6B5ED56EFF77}"/>
              </a:ext>
            </a:extLst>
          </p:cNvPr>
          <p:cNvSpPr/>
          <p:nvPr/>
        </p:nvSpPr>
        <p:spPr>
          <a:xfrm>
            <a:off x="6096000" y="3276600"/>
            <a:ext cx="2466975" cy="260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DC936-7ABA-A620-BF91-531379ADEA44}"/>
              </a:ext>
            </a:extLst>
          </p:cNvPr>
          <p:cNvSpPr txBox="1"/>
          <p:nvPr/>
        </p:nvSpPr>
        <p:spPr>
          <a:xfrm>
            <a:off x="2190779" y="4762500"/>
            <a:ext cx="1911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/>
                </a:solidFill>
              </a:rPr>
              <a:t>What is this?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043AD5-12A3-8C0D-BF75-B7674DF2B80E}"/>
              </a:ext>
            </a:extLst>
          </p:cNvPr>
          <p:cNvSpPr/>
          <p:nvPr/>
        </p:nvSpPr>
        <p:spPr>
          <a:xfrm>
            <a:off x="3943350" y="3667125"/>
            <a:ext cx="819150" cy="1076325"/>
          </a:xfrm>
          <a:custGeom>
            <a:avLst/>
            <a:gdLst>
              <a:gd name="csX0" fmla="*/ 0 w 819150"/>
              <a:gd name="csY0" fmla="*/ 1076325 h 1076325"/>
              <a:gd name="csX1" fmla="*/ 657225 w 819150"/>
              <a:gd name="csY1" fmla="*/ 533400 h 1076325"/>
              <a:gd name="csX2" fmla="*/ 819150 w 819150"/>
              <a:gd name="csY2" fmla="*/ 0 h 10763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819150" h="1076325">
                <a:moveTo>
                  <a:pt x="0" y="1076325"/>
                </a:moveTo>
                <a:cubicBezTo>
                  <a:pt x="260350" y="894556"/>
                  <a:pt x="520700" y="712787"/>
                  <a:pt x="657225" y="533400"/>
                </a:cubicBezTo>
                <a:cubicBezTo>
                  <a:pt x="793750" y="354012"/>
                  <a:pt x="806450" y="177006"/>
                  <a:pt x="819150" y="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B673D-94B3-8138-5ACE-6DAEB301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11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BBE9D-045A-DC76-4DDC-B10EBCE95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Servo Motors: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BBC1DD-E66A-A8A5-9C5B-B18784023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/>
          <a:p>
            <a:r>
              <a:rPr lang="en-US" dirty="0"/>
              <a:t>Pulse Width Modulation (PWM)</a:t>
            </a:r>
          </a:p>
          <a:p>
            <a:pPr lvl="1"/>
            <a:r>
              <a:rPr lang="en-US" dirty="0"/>
              <a:t>Instead of changing voltage, we change how long the voltage is high</a:t>
            </a:r>
          </a:p>
          <a:p>
            <a:pPr lvl="1"/>
            <a:r>
              <a:rPr lang="en-US" dirty="0"/>
              <a:t>This duration is called </a:t>
            </a:r>
            <a:r>
              <a:rPr lang="en-US" b="1" dirty="0">
                <a:solidFill>
                  <a:schemeClr val="accent1"/>
                </a:solidFill>
              </a:rPr>
              <a:t>duty cycle</a:t>
            </a:r>
          </a:p>
        </p:txBody>
      </p:sp>
      <p:pic>
        <p:nvPicPr>
          <p:cNvPr id="5" name="Content Placeholder 4" descr="Pulse Width Modulation - SparkFun Learn">
            <a:extLst>
              <a:ext uri="{FF2B5EF4-FFF2-40B4-BE49-F238E27FC236}">
                <a16:creationId xmlns:a16="http://schemas.microsoft.com/office/drawing/2014/main" id="{DC3F860E-7C75-D423-DF9C-B936DAA7309E}"/>
              </a:ext>
            </a:extLst>
          </p:cNvPr>
          <p:cNvPicPr>
            <a:picLocks noGrp="1" noChangeAspect="1"/>
          </p:cNvPicPr>
          <p:nvPr>
            <p:ph sz="half" idx="15"/>
          </p:nvPr>
        </p:nvPicPr>
        <p:blipFill>
          <a:blip r:embed="rId2"/>
          <a:stretch>
            <a:fillRect/>
          </a:stretch>
        </p:blipFill>
        <p:spPr>
          <a:xfrm>
            <a:off x="5832872" y="1825625"/>
            <a:ext cx="5212080" cy="3570274"/>
          </a:xfrm>
          <a:prstGeom prst="rect">
            <a:avLst/>
          </a:prstGeom>
          <a:noFill/>
        </p:spPr>
      </p:pic>
      <p:pic>
        <p:nvPicPr>
          <p:cNvPr id="6" name="Content Placeholder 4" descr="Pulse Width Modulation - SparkFun Learn">
            <a:extLst>
              <a:ext uri="{FF2B5EF4-FFF2-40B4-BE49-F238E27FC236}">
                <a16:creationId xmlns:a16="http://schemas.microsoft.com/office/drawing/2014/main" id="{A7FFA1D0-B854-193B-925A-C59A4A9DEB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69" t="10422" r="66009" b="69569"/>
          <a:stretch>
            <a:fillRect/>
          </a:stretch>
        </p:blipFill>
        <p:spPr>
          <a:xfrm>
            <a:off x="2143124" y="4461056"/>
            <a:ext cx="2845536" cy="1325562"/>
          </a:xfrm>
          <a:prstGeom prst="rect">
            <a:avLst/>
          </a:prstGeo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F14833-9532-63F1-B05D-AFE9A8724911}"/>
              </a:ext>
            </a:extLst>
          </p:cNvPr>
          <p:cNvSpPr txBox="1"/>
          <p:nvPr/>
        </p:nvSpPr>
        <p:spPr>
          <a:xfrm>
            <a:off x="1247774" y="3722392"/>
            <a:ext cx="1545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Voltage High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FA2D5-2CCA-3D33-E983-02F0F50509FF}"/>
              </a:ext>
            </a:extLst>
          </p:cNvPr>
          <p:cNvSpPr txBox="1"/>
          <p:nvPr/>
        </p:nvSpPr>
        <p:spPr>
          <a:xfrm>
            <a:off x="597573" y="4569839"/>
            <a:ext cx="1466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Voltage Low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A660029-1E97-3556-2508-ABAA29C75FC3}"/>
              </a:ext>
            </a:extLst>
          </p:cNvPr>
          <p:cNvSpPr/>
          <p:nvPr/>
        </p:nvSpPr>
        <p:spPr>
          <a:xfrm>
            <a:off x="2747051" y="3979011"/>
            <a:ext cx="428625" cy="495300"/>
          </a:xfrm>
          <a:custGeom>
            <a:avLst/>
            <a:gdLst>
              <a:gd name="csX0" fmla="*/ 0 w 428625"/>
              <a:gd name="csY0" fmla="*/ 0 h 495300"/>
              <a:gd name="csX1" fmla="*/ 295275 w 428625"/>
              <a:gd name="csY1" fmla="*/ 190500 h 495300"/>
              <a:gd name="csX2" fmla="*/ 428625 w 428625"/>
              <a:gd name="csY2" fmla="*/ 495300 h 4953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28625" h="495300">
                <a:moveTo>
                  <a:pt x="0" y="0"/>
                </a:moveTo>
                <a:cubicBezTo>
                  <a:pt x="111919" y="53975"/>
                  <a:pt x="223838" y="107950"/>
                  <a:pt x="295275" y="190500"/>
                </a:cubicBezTo>
                <a:cubicBezTo>
                  <a:pt x="366713" y="273050"/>
                  <a:pt x="428625" y="495300"/>
                  <a:pt x="428625" y="495300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01507A-70B7-D4CB-BB59-3D10A84D9C03}"/>
              </a:ext>
            </a:extLst>
          </p:cNvPr>
          <p:cNvSpPr/>
          <p:nvPr/>
        </p:nvSpPr>
        <p:spPr>
          <a:xfrm>
            <a:off x="1704975" y="4924425"/>
            <a:ext cx="400050" cy="542925"/>
          </a:xfrm>
          <a:custGeom>
            <a:avLst/>
            <a:gdLst>
              <a:gd name="csX0" fmla="*/ 0 w 400050"/>
              <a:gd name="csY0" fmla="*/ 0 h 542925"/>
              <a:gd name="csX1" fmla="*/ 104775 w 400050"/>
              <a:gd name="csY1" fmla="*/ 381000 h 542925"/>
              <a:gd name="csX2" fmla="*/ 400050 w 400050"/>
              <a:gd name="csY2" fmla="*/ 542925 h 542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400050" h="542925">
                <a:moveTo>
                  <a:pt x="0" y="0"/>
                </a:moveTo>
                <a:cubicBezTo>
                  <a:pt x="19050" y="145256"/>
                  <a:pt x="38100" y="290513"/>
                  <a:pt x="104775" y="381000"/>
                </a:cubicBezTo>
                <a:cubicBezTo>
                  <a:pt x="171450" y="471488"/>
                  <a:pt x="285750" y="507206"/>
                  <a:pt x="400050" y="542925"/>
                </a:cubicBezTo>
              </a:path>
            </a:pathLst>
          </a:custGeom>
          <a:noFill/>
          <a:ln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30C14-5275-AD14-34B3-453806087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719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F67B3-020D-7EA0-EACE-E7B15A19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motor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8D27A-60A0-8A7A-43CB-9EF0701EA0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Make the motor rotate from max angle to min angle</a:t>
            </a:r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Simple_servo_control.py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A35AA6-7811-A6AB-BD1A-B91A594A4E20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5DBE8E2-E359-4F6D-51A9-41B42C47F74A}"/>
              </a:ext>
            </a:extLst>
          </p:cNvPr>
          <p:cNvGrpSpPr/>
          <p:nvPr/>
        </p:nvGrpSpPr>
        <p:grpSpPr>
          <a:xfrm>
            <a:off x="5362574" y="600075"/>
            <a:ext cx="6257925" cy="6257925"/>
            <a:chOff x="4838700" y="1209675"/>
            <a:chExt cx="5143500" cy="5143500"/>
          </a:xfrm>
        </p:grpSpPr>
        <p:pic>
          <p:nvPicPr>
            <p:cNvPr id="6" name="Picture 5" descr="What's a Breadboard? – MicroKits">
              <a:extLst>
                <a:ext uri="{FF2B5EF4-FFF2-40B4-BE49-F238E27FC236}">
                  <a16:creationId xmlns:a16="http://schemas.microsoft.com/office/drawing/2014/main" id="{0690866E-7D51-0790-B2FD-6FE85BAEB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2AABE2-4DCD-C8D4-2B29-8F1B4A0F7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14" t="5204" r="2379"/>
            <a:stretch>
              <a:fillRect/>
            </a:stretch>
          </p:blipFill>
          <p:spPr>
            <a:xfrm>
              <a:off x="6805612" y="1479912"/>
              <a:ext cx="1209675" cy="3009504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C07D0FF-302E-1AD7-EB11-E2423B34FE9C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pic>
        <p:nvPicPr>
          <p:cNvPr id="14" name="Picture 13" descr="Arduino - Sound Sensor - Servo Motor | Arduino Tutorial">
            <a:extLst>
              <a:ext uri="{FF2B5EF4-FFF2-40B4-BE49-F238E27FC236}">
                <a16:creationId xmlns:a16="http://schemas.microsoft.com/office/drawing/2014/main" id="{903E57F8-A4CF-2ECC-5E29-4B26F4FC9F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937" t="30098" b="25796"/>
          <a:stretch>
            <a:fillRect/>
          </a:stretch>
        </p:blipFill>
        <p:spPr>
          <a:xfrm>
            <a:off x="3764900" y="4309481"/>
            <a:ext cx="2657475" cy="214250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1C9B61-EA1B-DD7B-FE56-FA32E0F23B0C}"/>
              </a:ext>
            </a:extLst>
          </p:cNvPr>
          <p:cNvSpPr/>
          <p:nvPr/>
        </p:nvSpPr>
        <p:spPr>
          <a:xfrm>
            <a:off x="3335961" y="360112"/>
            <a:ext cx="6179588" cy="5701082"/>
          </a:xfrm>
          <a:custGeom>
            <a:avLst/>
            <a:gdLst>
              <a:gd name="csX0" fmla="*/ 397839 w 6179588"/>
              <a:gd name="csY0" fmla="*/ 5697788 h 5701082"/>
              <a:gd name="csX1" fmla="*/ 73989 w 6179588"/>
              <a:gd name="csY1" fmla="*/ 5478713 h 5701082"/>
              <a:gd name="csX2" fmla="*/ 254964 w 6179588"/>
              <a:gd name="csY2" fmla="*/ 4278563 h 5701082"/>
              <a:gd name="csX3" fmla="*/ 2560014 w 6179588"/>
              <a:gd name="csY3" fmla="*/ 2621213 h 5701082"/>
              <a:gd name="csX4" fmla="*/ 3017214 w 6179588"/>
              <a:gd name="csY4" fmla="*/ 287588 h 5701082"/>
              <a:gd name="csX5" fmla="*/ 5465139 w 6179588"/>
              <a:gd name="csY5" fmla="*/ 78038 h 5701082"/>
              <a:gd name="csX6" fmla="*/ 6141414 w 6179588"/>
              <a:gd name="csY6" fmla="*/ 659063 h 5701082"/>
              <a:gd name="csX7" fmla="*/ 6141414 w 6179588"/>
              <a:gd name="csY7" fmla="*/ 668588 h 57010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179588" h="5701082">
                <a:moveTo>
                  <a:pt x="397839" y="5697788"/>
                </a:moveTo>
                <a:cubicBezTo>
                  <a:pt x="247820" y="5706519"/>
                  <a:pt x="97801" y="5715250"/>
                  <a:pt x="73989" y="5478713"/>
                </a:cubicBezTo>
                <a:cubicBezTo>
                  <a:pt x="50177" y="5242176"/>
                  <a:pt x="-159373" y="4754813"/>
                  <a:pt x="254964" y="4278563"/>
                </a:cubicBezTo>
                <a:cubicBezTo>
                  <a:pt x="669301" y="3802313"/>
                  <a:pt x="2099639" y="3286375"/>
                  <a:pt x="2560014" y="2621213"/>
                </a:cubicBezTo>
                <a:cubicBezTo>
                  <a:pt x="3020389" y="1956051"/>
                  <a:pt x="2533027" y="711450"/>
                  <a:pt x="3017214" y="287588"/>
                </a:cubicBezTo>
                <a:cubicBezTo>
                  <a:pt x="3501401" y="-136274"/>
                  <a:pt x="4944439" y="16126"/>
                  <a:pt x="5465139" y="78038"/>
                </a:cubicBezTo>
                <a:cubicBezTo>
                  <a:pt x="5985839" y="139950"/>
                  <a:pt x="6141414" y="659063"/>
                  <a:pt x="6141414" y="659063"/>
                </a:cubicBezTo>
                <a:cubicBezTo>
                  <a:pt x="6254126" y="757488"/>
                  <a:pt x="6074739" y="655888"/>
                  <a:pt x="6141414" y="66858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A965518-9408-ED37-752F-EB8F94815980}"/>
              </a:ext>
            </a:extLst>
          </p:cNvPr>
          <p:cNvSpPr/>
          <p:nvPr/>
        </p:nvSpPr>
        <p:spPr>
          <a:xfrm>
            <a:off x="3084866" y="1390650"/>
            <a:ext cx="4420834" cy="5171674"/>
          </a:xfrm>
          <a:custGeom>
            <a:avLst/>
            <a:gdLst>
              <a:gd name="csX0" fmla="*/ 4420834 w 4420834"/>
              <a:gd name="csY0" fmla="*/ 0 h 5171674"/>
              <a:gd name="csX1" fmla="*/ 3382609 w 4420834"/>
              <a:gd name="csY1" fmla="*/ 952500 h 5171674"/>
              <a:gd name="csX2" fmla="*/ 3363559 w 4420834"/>
              <a:gd name="csY2" fmla="*/ 3057525 h 5171674"/>
              <a:gd name="csX3" fmla="*/ 3382609 w 4420834"/>
              <a:gd name="csY3" fmla="*/ 4905375 h 5171674"/>
              <a:gd name="csX4" fmla="*/ 239359 w 4420834"/>
              <a:gd name="csY4" fmla="*/ 5153025 h 5171674"/>
              <a:gd name="csX5" fmla="*/ 267934 w 4420834"/>
              <a:gd name="csY5" fmla="*/ 4838700 h 5171674"/>
              <a:gd name="csX6" fmla="*/ 667984 w 4420834"/>
              <a:gd name="csY6" fmla="*/ 4829175 h 51716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20834" h="5171674">
                <a:moveTo>
                  <a:pt x="4420834" y="0"/>
                </a:moveTo>
                <a:cubicBezTo>
                  <a:pt x="3989827" y="221456"/>
                  <a:pt x="3558821" y="442913"/>
                  <a:pt x="3382609" y="952500"/>
                </a:cubicBezTo>
                <a:cubicBezTo>
                  <a:pt x="3206397" y="1462087"/>
                  <a:pt x="3363559" y="2398713"/>
                  <a:pt x="3363559" y="3057525"/>
                </a:cubicBezTo>
                <a:cubicBezTo>
                  <a:pt x="3363559" y="3716337"/>
                  <a:pt x="3903309" y="4556125"/>
                  <a:pt x="3382609" y="4905375"/>
                </a:cubicBezTo>
                <a:cubicBezTo>
                  <a:pt x="2861909" y="5254625"/>
                  <a:pt x="758471" y="5164137"/>
                  <a:pt x="239359" y="5153025"/>
                </a:cubicBezTo>
                <a:cubicBezTo>
                  <a:pt x="-279753" y="5141913"/>
                  <a:pt x="196497" y="4892675"/>
                  <a:pt x="267934" y="4838700"/>
                </a:cubicBezTo>
                <a:cubicBezTo>
                  <a:pt x="339371" y="4784725"/>
                  <a:pt x="585434" y="4813300"/>
                  <a:pt x="667984" y="482917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A74960E-F2F4-5ADB-F7A8-FE11655E4821}"/>
              </a:ext>
            </a:extLst>
          </p:cNvPr>
          <p:cNvSpPr/>
          <p:nvPr/>
        </p:nvSpPr>
        <p:spPr>
          <a:xfrm>
            <a:off x="3512471" y="4367155"/>
            <a:ext cx="6049042" cy="1566920"/>
          </a:xfrm>
          <a:custGeom>
            <a:avLst/>
            <a:gdLst>
              <a:gd name="csX0" fmla="*/ 5974429 w 6049042"/>
              <a:gd name="csY0" fmla="*/ 71495 h 1566920"/>
              <a:gd name="csX1" fmla="*/ 5612479 w 6049042"/>
              <a:gd name="csY1" fmla="*/ 719195 h 1566920"/>
              <a:gd name="csX2" fmla="*/ 2640679 w 6049042"/>
              <a:gd name="csY2" fmla="*/ 61970 h 1566920"/>
              <a:gd name="csX3" fmla="*/ 354679 w 6049042"/>
              <a:gd name="csY3" fmla="*/ 166745 h 1566920"/>
              <a:gd name="csX4" fmla="*/ 2254 w 6049042"/>
              <a:gd name="csY4" fmla="*/ 1290695 h 1566920"/>
              <a:gd name="csX5" fmla="*/ 230854 w 6049042"/>
              <a:gd name="csY5" fmla="*/ 1566920 h 1566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049042" h="1566920">
                <a:moveTo>
                  <a:pt x="5974429" y="71495"/>
                </a:moveTo>
                <a:cubicBezTo>
                  <a:pt x="6071266" y="396138"/>
                  <a:pt x="6168104" y="720782"/>
                  <a:pt x="5612479" y="719195"/>
                </a:cubicBezTo>
                <a:cubicBezTo>
                  <a:pt x="5056854" y="717608"/>
                  <a:pt x="3516979" y="154045"/>
                  <a:pt x="2640679" y="61970"/>
                </a:cubicBezTo>
                <a:cubicBezTo>
                  <a:pt x="1764379" y="-30105"/>
                  <a:pt x="794416" y="-38042"/>
                  <a:pt x="354679" y="166745"/>
                </a:cubicBezTo>
                <a:cubicBezTo>
                  <a:pt x="-85058" y="371532"/>
                  <a:pt x="22891" y="1057333"/>
                  <a:pt x="2254" y="1290695"/>
                </a:cubicBezTo>
                <a:cubicBezTo>
                  <a:pt x="-18383" y="1524057"/>
                  <a:pt x="106235" y="1545488"/>
                  <a:pt x="230854" y="1566920"/>
                </a:cubicBezTo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06385-EF8B-46AE-9674-FA4D9988A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507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8" y="554942"/>
            <a:ext cx="5552091" cy="5768220"/>
          </a:xfrm>
          <a:noFill/>
        </p:spPr>
        <p:txBody>
          <a:bodyPr>
            <a:normAutofit/>
          </a:bodyPr>
          <a:lstStyle/>
          <a:p>
            <a:r>
              <a:rPr lang="en-US" dirty="0"/>
              <a:t>Introduction to Robotics</a:t>
            </a:r>
          </a:p>
          <a:p>
            <a:r>
              <a:rPr lang="en-US" dirty="0"/>
              <a:t>Workshop Project</a:t>
            </a:r>
          </a:p>
          <a:p>
            <a:r>
              <a:rPr lang="en-US" dirty="0"/>
              <a:t>Simple Electronics</a:t>
            </a:r>
          </a:p>
          <a:p>
            <a:r>
              <a:rPr lang="en-US" dirty="0"/>
              <a:t>Simple Coding</a:t>
            </a:r>
          </a:p>
          <a:p>
            <a:r>
              <a:rPr lang="en-US" dirty="0"/>
              <a:t>Servo Motors</a:t>
            </a:r>
          </a:p>
          <a:p>
            <a:r>
              <a:rPr lang="en-US" dirty="0"/>
              <a:t>Controlling Servo Motors</a:t>
            </a:r>
          </a:p>
        </p:txBody>
      </p:sp>
    </p:spTree>
    <p:extLst>
      <p:ext uri="{BB962C8B-B14F-4D97-AF65-F5344CB8AC3E}">
        <p14:creationId xmlns:p14="http://schemas.microsoft.com/office/powerpoint/2010/main" val="39207244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C7975-12C3-2A08-CEB5-DE3FCC14D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5DA7E-1633-AD47-62C8-5259ECE44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motor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1D33A-457E-4D0B-69AA-39C6D028E7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Make the motor rotate from max angle to min angle only on button press</a:t>
            </a:r>
          </a:p>
          <a:p>
            <a:r>
              <a:rPr lang="en-US" dirty="0"/>
              <a:t>rasr-lab.github.io/education/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Button_servo_control.py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57B7E-7F0A-9028-58DF-7CE174716B43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5A14951-367F-79E0-9DEF-35576E21E54D}"/>
              </a:ext>
            </a:extLst>
          </p:cNvPr>
          <p:cNvGrpSpPr/>
          <p:nvPr/>
        </p:nvGrpSpPr>
        <p:grpSpPr>
          <a:xfrm>
            <a:off x="5362574" y="600075"/>
            <a:ext cx="6257925" cy="6257925"/>
            <a:chOff x="4838700" y="1209675"/>
            <a:chExt cx="5143500" cy="5143500"/>
          </a:xfrm>
        </p:grpSpPr>
        <p:pic>
          <p:nvPicPr>
            <p:cNvPr id="6" name="Picture 5" descr="What's a Breadboard? – MicroKits">
              <a:extLst>
                <a:ext uri="{FF2B5EF4-FFF2-40B4-BE49-F238E27FC236}">
                  <a16:creationId xmlns:a16="http://schemas.microsoft.com/office/drawing/2014/main" id="{3AFC2FAD-C20F-3FFE-0E3F-916668661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38700" y="1209675"/>
              <a:ext cx="5143500" cy="5143500"/>
            </a:xfrm>
            <a:prstGeom prst="rect">
              <a:avLst/>
            </a:prstGeom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4DDB34A-F0C6-FE16-C7AE-32876BC8C1E3}"/>
                </a:ext>
              </a:extLst>
            </p:cNvPr>
            <p:cNvGrpSpPr/>
            <p:nvPr/>
          </p:nvGrpSpPr>
          <p:grpSpPr>
            <a:xfrm>
              <a:off x="6476988" y="1479912"/>
              <a:ext cx="3227272" cy="4539550"/>
              <a:chOff x="6476988" y="1479912"/>
              <a:chExt cx="3227272" cy="4539550"/>
            </a:xfrm>
          </p:grpSpPr>
          <p:pic>
            <p:nvPicPr>
              <p:cNvPr id="8" name="Picture 7" descr="Download HD Big Image - Push Button Switch Png Transparent PNG Image -  NicePNG.com">
                <a:extLst>
                  <a:ext uri="{FF2B5EF4-FFF2-40B4-BE49-F238E27FC236}">
                    <a16:creationId xmlns:a16="http://schemas.microsoft.com/office/drawing/2014/main" id="{12D26739-3459-195B-39BC-8F3ADC4527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6185" r="16185"/>
              <a:stretch>
                <a:fillRect/>
              </a:stretch>
            </p:blipFill>
            <p:spPr>
              <a:xfrm>
                <a:off x="6845300" y="5083175"/>
                <a:ext cx="387350" cy="387350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DAF7241-6C16-4E8F-8D5D-2F4C176659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514" t="5204" r="2379"/>
              <a:stretch>
                <a:fillRect/>
              </a:stretch>
            </p:blipFill>
            <p:spPr>
              <a:xfrm>
                <a:off x="6805612" y="1479912"/>
                <a:ext cx="1209675" cy="3009504"/>
              </a:xfrm>
              <a:prstGeom prst="rect">
                <a:avLst/>
              </a:prstGeom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1958122A-E765-FF82-C2B4-48A4F1D5C28D}"/>
                  </a:ext>
                </a:extLst>
              </p:cNvPr>
              <p:cNvSpPr/>
              <p:nvPr/>
            </p:nvSpPr>
            <p:spPr>
              <a:xfrm>
                <a:off x="6530512" y="1708150"/>
                <a:ext cx="3173748" cy="4311312"/>
              </a:xfrm>
              <a:custGeom>
                <a:avLst/>
                <a:gdLst>
                  <a:gd name="csX0" fmla="*/ 1686388 w 3173748"/>
                  <a:gd name="csY0" fmla="*/ 0 h 4311312"/>
                  <a:gd name="csX1" fmla="*/ 3070688 w 3173748"/>
                  <a:gd name="csY1" fmla="*/ 2247900 h 4311312"/>
                  <a:gd name="csX2" fmla="*/ 2759538 w 3173748"/>
                  <a:gd name="csY2" fmla="*/ 4108450 h 4311312"/>
                  <a:gd name="csX3" fmla="*/ 276688 w 3173748"/>
                  <a:gd name="csY3" fmla="*/ 4216400 h 4311312"/>
                  <a:gd name="csX4" fmla="*/ 60788 w 3173748"/>
                  <a:gd name="csY4" fmla="*/ 3702050 h 4311312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</a:cxnLst>
                <a:rect l="l" t="t" r="r" b="b"/>
                <a:pathLst>
                  <a:path w="3173748" h="4311312">
                    <a:moveTo>
                      <a:pt x="1686388" y="0"/>
                    </a:moveTo>
                    <a:cubicBezTo>
                      <a:pt x="2289109" y="781579"/>
                      <a:pt x="2891830" y="1563158"/>
                      <a:pt x="3070688" y="2247900"/>
                    </a:cubicBezTo>
                    <a:cubicBezTo>
                      <a:pt x="3249546" y="2932642"/>
                      <a:pt x="3225205" y="3780367"/>
                      <a:pt x="2759538" y="4108450"/>
                    </a:cubicBezTo>
                    <a:cubicBezTo>
                      <a:pt x="2293871" y="4436533"/>
                      <a:pt x="726480" y="4284133"/>
                      <a:pt x="276688" y="4216400"/>
                    </a:cubicBezTo>
                    <a:cubicBezTo>
                      <a:pt x="-173104" y="4148667"/>
                      <a:pt x="60788" y="3779308"/>
                      <a:pt x="60788" y="3702050"/>
                    </a:cubicBezTo>
                  </a:path>
                </a:pathLst>
              </a:custGeom>
              <a:noFill/>
              <a:ln w="762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719B7C6-38E7-9D7E-F3BD-36FB2A9BD2DB}"/>
                  </a:ext>
                </a:extLst>
              </p:cNvPr>
              <p:cNvSpPr/>
              <p:nvPr/>
            </p:nvSpPr>
            <p:spPr>
              <a:xfrm>
                <a:off x="6476988" y="4222750"/>
                <a:ext cx="114496" cy="898700"/>
              </a:xfrm>
              <a:custGeom>
                <a:avLst/>
                <a:gdLst>
                  <a:gd name="csX0" fmla="*/ 120663 w 127038"/>
                  <a:gd name="csY0" fmla="*/ 0 h 1047750"/>
                  <a:gd name="csX1" fmla="*/ 13 w 127038"/>
                  <a:gd name="csY1" fmla="*/ 692150 h 1047750"/>
                  <a:gd name="csX2" fmla="*/ 127013 w 127038"/>
                  <a:gd name="csY2" fmla="*/ 1047750 h 1047750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</a:cxnLst>
                <a:rect l="l" t="t" r="r" b="b"/>
                <a:pathLst>
                  <a:path w="127038" h="1047750">
                    <a:moveTo>
                      <a:pt x="120663" y="0"/>
                    </a:moveTo>
                    <a:cubicBezTo>
                      <a:pt x="59809" y="258762"/>
                      <a:pt x="-1045" y="517525"/>
                      <a:pt x="13" y="692150"/>
                    </a:cubicBezTo>
                    <a:cubicBezTo>
                      <a:pt x="1071" y="866775"/>
                      <a:pt x="129130" y="1021292"/>
                      <a:pt x="127013" y="1047750"/>
                    </a:cubicBezTo>
                  </a:path>
                </a:pathLst>
              </a:custGeom>
              <a:noFill/>
              <a:ln w="762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8397FBE-66D3-4290-65A6-F8EB39ACC8C3}"/>
              </a:ext>
            </a:extLst>
          </p:cNvPr>
          <p:cNvSpPr txBox="1"/>
          <p:nvPr/>
        </p:nvSpPr>
        <p:spPr>
          <a:xfrm>
            <a:off x="838200" y="96838"/>
            <a:ext cx="2129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  <a:latin typeface="+mj-lt"/>
              </a:rPr>
              <a:t>Activity:</a:t>
            </a:r>
          </a:p>
        </p:txBody>
      </p:sp>
      <p:pic>
        <p:nvPicPr>
          <p:cNvPr id="14" name="Picture 13" descr="Arduino - Sound Sensor - Servo Motor | Arduino Tutorial">
            <a:extLst>
              <a:ext uri="{FF2B5EF4-FFF2-40B4-BE49-F238E27FC236}">
                <a16:creationId xmlns:a16="http://schemas.microsoft.com/office/drawing/2014/main" id="{74C3C9F8-51C9-BD62-C6D1-8D3ABC19F69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0937" t="30098" b="25796"/>
          <a:stretch>
            <a:fillRect/>
          </a:stretch>
        </p:blipFill>
        <p:spPr>
          <a:xfrm>
            <a:off x="3764900" y="4309481"/>
            <a:ext cx="2657475" cy="2142501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7A80640-44BD-50D6-474A-84DEC2F94E86}"/>
              </a:ext>
            </a:extLst>
          </p:cNvPr>
          <p:cNvSpPr/>
          <p:nvPr/>
        </p:nvSpPr>
        <p:spPr>
          <a:xfrm>
            <a:off x="3335961" y="360112"/>
            <a:ext cx="6179588" cy="5701082"/>
          </a:xfrm>
          <a:custGeom>
            <a:avLst/>
            <a:gdLst>
              <a:gd name="csX0" fmla="*/ 397839 w 6179588"/>
              <a:gd name="csY0" fmla="*/ 5697788 h 5701082"/>
              <a:gd name="csX1" fmla="*/ 73989 w 6179588"/>
              <a:gd name="csY1" fmla="*/ 5478713 h 5701082"/>
              <a:gd name="csX2" fmla="*/ 254964 w 6179588"/>
              <a:gd name="csY2" fmla="*/ 4278563 h 5701082"/>
              <a:gd name="csX3" fmla="*/ 2560014 w 6179588"/>
              <a:gd name="csY3" fmla="*/ 2621213 h 5701082"/>
              <a:gd name="csX4" fmla="*/ 3017214 w 6179588"/>
              <a:gd name="csY4" fmla="*/ 287588 h 5701082"/>
              <a:gd name="csX5" fmla="*/ 5465139 w 6179588"/>
              <a:gd name="csY5" fmla="*/ 78038 h 5701082"/>
              <a:gd name="csX6" fmla="*/ 6141414 w 6179588"/>
              <a:gd name="csY6" fmla="*/ 659063 h 5701082"/>
              <a:gd name="csX7" fmla="*/ 6141414 w 6179588"/>
              <a:gd name="csY7" fmla="*/ 668588 h 570108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6179588" h="5701082">
                <a:moveTo>
                  <a:pt x="397839" y="5697788"/>
                </a:moveTo>
                <a:cubicBezTo>
                  <a:pt x="247820" y="5706519"/>
                  <a:pt x="97801" y="5715250"/>
                  <a:pt x="73989" y="5478713"/>
                </a:cubicBezTo>
                <a:cubicBezTo>
                  <a:pt x="50177" y="5242176"/>
                  <a:pt x="-159373" y="4754813"/>
                  <a:pt x="254964" y="4278563"/>
                </a:cubicBezTo>
                <a:cubicBezTo>
                  <a:pt x="669301" y="3802313"/>
                  <a:pt x="2099639" y="3286375"/>
                  <a:pt x="2560014" y="2621213"/>
                </a:cubicBezTo>
                <a:cubicBezTo>
                  <a:pt x="3020389" y="1956051"/>
                  <a:pt x="2533027" y="711450"/>
                  <a:pt x="3017214" y="287588"/>
                </a:cubicBezTo>
                <a:cubicBezTo>
                  <a:pt x="3501401" y="-136274"/>
                  <a:pt x="4944439" y="16126"/>
                  <a:pt x="5465139" y="78038"/>
                </a:cubicBezTo>
                <a:cubicBezTo>
                  <a:pt x="5985839" y="139950"/>
                  <a:pt x="6141414" y="659063"/>
                  <a:pt x="6141414" y="659063"/>
                </a:cubicBezTo>
                <a:cubicBezTo>
                  <a:pt x="6254126" y="757488"/>
                  <a:pt x="6074739" y="655888"/>
                  <a:pt x="6141414" y="668588"/>
                </a:cubicBezTo>
              </a:path>
            </a:pathLst>
          </a:cu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1B24769-494D-4D39-9C5E-62896069F1E0}"/>
              </a:ext>
            </a:extLst>
          </p:cNvPr>
          <p:cNvSpPr/>
          <p:nvPr/>
        </p:nvSpPr>
        <p:spPr>
          <a:xfrm>
            <a:off x="3084866" y="1390650"/>
            <a:ext cx="4420834" cy="5171674"/>
          </a:xfrm>
          <a:custGeom>
            <a:avLst/>
            <a:gdLst>
              <a:gd name="csX0" fmla="*/ 4420834 w 4420834"/>
              <a:gd name="csY0" fmla="*/ 0 h 5171674"/>
              <a:gd name="csX1" fmla="*/ 3382609 w 4420834"/>
              <a:gd name="csY1" fmla="*/ 952500 h 5171674"/>
              <a:gd name="csX2" fmla="*/ 3363559 w 4420834"/>
              <a:gd name="csY2" fmla="*/ 3057525 h 5171674"/>
              <a:gd name="csX3" fmla="*/ 3382609 w 4420834"/>
              <a:gd name="csY3" fmla="*/ 4905375 h 5171674"/>
              <a:gd name="csX4" fmla="*/ 239359 w 4420834"/>
              <a:gd name="csY4" fmla="*/ 5153025 h 5171674"/>
              <a:gd name="csX5" fmla="*/ 267934 w 4420834"/>
              <a:gd name="csY5" fmla="*/ 4838700 h 5171674"/>
              <a:gd name="csX6" fmla="*/ 667984 w 4420834"/>
              <a:gd name="csY6" fmla="*/ 4829175 h 517167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420834" h="5171674">
                <a:moveTo>
                  <a:pt x="4420834" y="0"/>
                </a:moveTo>
                <a:cubicBezTo>
                  <a:pt x="3989827" y="221456"/>
                  <a:pt x="3558821" y="442913"/>
                  <a:pt x="3382609" y="952500"/>
                </a:cubicBezTo>
                <a:cubicBezTo>
                  <a:pt x="3206397" y="1462087"/>
                  <a:pt x="3363559" y="2398713"/>
                  <a:pt x="3363559" y="3057525"/>
                </a:cubicBezTo>
                <a:cubicBezTo>
                  <a:pt x="3363559" y="3716337"/>
                  <a:pt x="3903309" y="4556125"/>
                  <a:pt x="3382609" y="4905375"/>
                </a:cubicBezTo>
                <a:cubicBezTo>
                  <a:pt x="2861909" y="5254625"/>
                  <a:pt x="758471" y="5164137"/>
                  <a:pt x="239359" y="5153025"/>
                </a:cubicBezTo>
                <a:cubicBezTo>
                  <a:pt x="-279753" y="5141913"/>
                  <a:pt x="196497" y="4892675"/>
                  <a:pt x="267934" y="4838700"/>
                </a:cubicBezTo>
                <a:cubicBezTo>
                  <a:pt x="339371" y="4784725"/>
                  <a:pt x="585434" y="4813300"/>
                  <a:pt x="667984" y="4829175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B6DD65F-3A5F-D1F0-E32B-6DF2E0C8745C}"/>
              </a:ext>
            </a:extLst>
          </p:cNvPr>
          <p:cNvSpPr/>
          <p:nvPr/>
        </p:nvSpPr>
        <p:spPr>
          <a:xfrm>
            <a:off x="3512471" y="4367155"/>
            <a:ext cx="6049042" cy="1566920"/>
          </a:xfrm>
          <a:custGeom>
            <a:avLst/>
            <a:gdLst>
              <a:gd name="csX0" fmla="*/ 5974429 w 6049042"/>
              <a:gd name="csY0" fmla="*/ 71495 h 1566920"/>
              <a:gd name="csX1" fmla="*/ 5612479 w 6049042"/>
              <a:gd name="csY1" fmla="*/ 719195 h 1566920"/>
              <a:gd name="csX2" fmla="*/ 2640679 w 6049042"/>
              <a:gd name="csY2" fmla="*/ 61970 h 1566920"/>
              <a:gd name="csX3" fmla="*/ 354679 w 6049042"/>
              <a:gd name="csY3" fmla="*/ 166745 h 1566920"/>
              <a:gd name="csX4" fmla="*/ 2254 w 6049042"/>
              <a:gd name="csY4" fmla="*/ 1290695 h 1566920"/>
              <a:gd name="csX5" fmla="*/ 230854 w 6049042"/>
              <a:gd name="csY5" fmla="*/ 1566920 h 1566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6049042" h="1566920">
                <a:moveTo>
                  <a:pt x="5974429" y="71495"/>
                </a:moveTo>
                <a:cubicBezTo>
                  <a:pt x="6071266" y="396138"/>
                  <a:pt x="6168104" y="720782"/>
                  <a:pt x="5612479" y="719195"/>
                </a:cubicBezTo>
                <a:cubicBezTo>
                  <a:pt x="5056854" y="717608"/>
                  <a:pt x="3516979" y="154045"/>
                  <a:pt x="2640679" y="61970"/>
                </a:cubicBezTo>
                <a:cubicBezTo>
                  <a:pt x="1764379" y="-30105"/>
                  <a:pt x="794416" y="-38042"/>
                  <a:pt x="354679" y="166745"/>
                </a:cubicBezTo>
                <a:cubicBezTo>
                  <a:pt x="-85058" y="371532"/>
                  <a:pt x="22891" y="1057333"/>
                  <a:pt x="2254" y="1290695"/>
                </a:cubicBezTo>
                <a:cubicBezTo>
                  <a:pt x="-18383" y="1524057"/>
                  <a:pt x="106235" y="1545488"/>
                  <a:pt x="230854" y="1566920"/>
                </a:cubicBezTo>
              </a:path>
            </a:pathLst>
          </a:cu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3C17084-AB02-F93D-67D6-ADF4AB8C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5054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EAEAF21-244B-476A-8AC7-2F244C1316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369CBCA-C40F-D48E-6D9F-5D884F308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else can you do with this setup?</a:t>
            </a:r>
          </a:p>
        </p:txBody>
      </p:sp>
    </p:spTree>
    <p:extLst>
      <p:ext uri="{BB962C8B-B14F-4D97-AF65-F5344CB8AC3E}">
        <p14:creationId xmlns:p14="http://schemas.microsoft.com/office/powerpoint/2010/main" val="2778918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en-US" sz="5400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5455" y="755171"/>
            <a:ext cx="4619937" cy="5315035"/>
          </a:xfrm>
          <a:noFill/>
        </p:spPr>
        <p:txBody>
          <a:bodyPr>
            <a:normAutofit/>
          </a:bodyPr>
          <a:lstStyle/>
          <a:p>
            <a:r>
              <a:rPr lang="en-US" b="1" dirty="0"/>
              <a:t>Sandesh G. Bhat</a:t>
            </a:r>
          </a:p>
          <a:p>
            <a:r>
              <a:rPr lang="en-US" dirty="0"/>
              <a:t>Assistive Systems and Robotics Engineering</a:t>
            </a:r>
          </a:p>
          <a:p>
            <a:r>
              <a:rPr lang="en-US" dirty="0"/>
              <a:t>bhatsg@uwec.edu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9D598-1B6F-D4CB-9689-B20EC6FF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3A381-56C6-B2E4-E5E2-D73D7A2BE3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Robotics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A0D278-A58A-D794-F8A1-037D8F81D3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Robotics? Or just Robots?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9D113F-D34E-BB3E-0E76-BC2BC7548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18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43E4A-F6FF-DF3E-FBE0-E114000C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5FC22C-1A92-05B1-0E99-D0564D4FF3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u="sng" dirty="0"/>
              <a:t>Robotics</a:t>
            </a:r>
            <a:r>
              <a:rPr lang="en-US" dirty="0"/>
              <a:t>:</a:t>
            </a:r>
          </a:p>
          <a:p>
            <a:r>
              <a:rPr lang="en-US" dirty="0"/>
              <a:t>The field of </a:t>
            </a:r>
            <a:r>
              <a:rPr lang="en-US" b="1" dirty="0"/>
              <a:t>science</a:t>
            </a:r>
            <a:r>
              <a:rPr lang="en-US" dirty="0"/>
              <a:t> and </a:t>
            </a:r>
            <a:r>
              <a:rPr lang="en-US" b="1" dirty="0"/>
              <a:t>engineering</a:t>
            </a:r>
            <a:r>
              <a:rPr lang="en-US" dirty="0"/>
              <a:t> dedicated to designing, building, and programming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8F686C-961D-792C-3B3B-1CBB322530CB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r>
              <a:rPr lang="en-US" b="1" u="sng" dirty="0"/>
              <a:t>Robots</a:t>
            </a:r>
            <a:r>
              <a:rPr lang="en-US" dirty="0"/>
              <a:t>:</a:t>
            </a:r>
          </a:p>
          <a:p>
            <a:r>
              <a:rPr lang="en-US" dirty="0"/>
              <a:t>Machines that perform certain tasks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 descr="Why Pursue a Career in Robotics? | Excelsior University">
            <a:extLst>
              <a:ext uri="{FF2B5EF4-FFF2-40B4-BE49-F238E27FC236}">
                <a16:creationId xmlns:a16="http://schemas.microsoft.com/office/drawing/2014/main" id="{F7799EB8-EFBF-B4FC-FFA7-ACCEAE006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720" y="3429000"/>
            <a:ext cx="4475833" cy="2542273"/>
          </a:xfrm>
          <a:prstGeom prst="rect">
            <a:avLst/>
          </a:prstGeom>
        </p:spPr>
      </p:pic>
      <p:pic>
        <p:nvPicPr>
          <p:cNvPr id="6" name="Picture 5" descr="Robotics engineering - Wikipedia">
            <a:extLst>
              <a:ext uri="{FF2B5EF4-FFF2-40B4-BE49-F238E27FC236}">
                <a16:creationId xmlns:a16="http://schemas.microsoft.com/office/drawing/2014/main" id="{47EA4208-CCE2-C1D5-3405-5433136B3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257" y="2811047"/>
            <a:ext cx="3049068" cy="342977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2DC438-3D04-B1E0-79B9-0C328B33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36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 descr="Boy playing in playground in front of apartment building&#10;">
            <a:extLst>
              <a:ext uri="{FF2B5EF4-FFF2-40B4-BE49-F238E27FC236}">
                <a16:creationId xmlns:a16="http://schemas.microsoft.com/office/drawing/2014/main" id="{46148692-01F9-F0AF-248D-A06D949F31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68" y="923544"/>
            <a:ext cx="6455664" cy="5010912"/>
          </a:xfrm>
          <a:noFill/>
        </p:spPr>
        <p:txBody>
          <a:bodyPr anchor="ctr"/>
          <a:lstStyle/>
          <a:p>
            <a:r>
              <a:rPr lang="en-US" dirty="0"/>
              <a:t>What Robots have you seen/used/heard of?</a:t>
            </a:r>
          </a:p>
        </p:txBody>
      </p:sp>
    </p:spTree>
    <p:extLst>
      <p:ext uri="{BB962C8B-B14F-4D97-AF65-F5344CB8AC3E}">
        <p14:creationId xmlns:p14="http://schemas.microsoft.com/office/powerpoint/2010/main" val="1756128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Precision da Vinci Robotic Surgery Peels Grape Skin">
            <a:hlinkClick r:id="" action="ppaction://media"/>
            <a:extLst>
              <a:ext uri="{FF2B5EF4-FFF2-40B4-BE49-F238E27FC236}">
                <a16:creationId xmlns:a16="http://schemas.microsoft.com/office/drawing/2014/main" id="{21AFD108-1F05-32DB-2A60-DF3C549E1F00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81309" y="194351"/>
            <a:ext cx="11418346" cy="645135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ABB162-25F0-FF2B-1876-978F9DE31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FA31-E8B9-5C22-C7A1-BB26E20B4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Surgical Robotics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63760-E15D-9637-B329-64221BEF345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/>
              <a:t>More than 3.15 million robot-assisted surgeries</a:t>
            </a:r>
            <a:r>
              <a:rPr lang="en-US" dirty="0"/>
              <a:t> were performed worldwide in </a:t>
            </a:r>
            <a:r>
              <a:rPr lang="en-US" b="1" dirty="0"/>
              <a:t>2025</a:t>
            </a:r>
          </a:p>
          <a:p>
            <a:r>
              <a:rPr lang="en-US" b="1" dirty="0"/>
              <a:t>Most Common Procedures:</a:t>
            </a:r>
          </a:p>
          <a:p>
            <a:pPr lvl="1"/>
            <a:r>
              <a:rPr lang="en-US" b="1" dirty="0"/>
              <a:t>General surgery:</a:t>
            </a:r>
            <a:r>
              <a:rPr lang="en-US" dirty="0"/>
              <a:t> ~</a:t>
            </a:r>
            <a:r>
              <a:rPr lang="en-US" b="1" dirty="0"/>
              <a:t>1.58 million</a:t>
            </a:r>
            <a:r>
              <a:rPr lang="en-US" dirty="0"/>
              <a:t> procedures </a:t>
            </a:r>
          </a:p>
          <a:p>
            <a:pPr lvl="1"/>
            <a:r>
              <a:rPr lang="en-US" b="1" dirty="0"/>
              <a:t>Urology:</a:t>
            </a:r>
            <a:r>
              <a:rPr lang="en-US" dirty="0"/>
              <a:t> ~</a:t>
            </a:r>
            <a:r>
              <a:rPr lang="en-US" b="1" dirty="0"/>
              <a:t>708,000</a:t>
            </a:r>
            <a:r>
              <a:rPr lang="en-US" dirty="0"/>
              <a:t> procedures </a:t>
            </a:r>
          </a:p>
          <a:p>
            <a:pPr lvl="1"/>
            <a:r>
              <a:rPr lang="en-US" b="1" dirty="0"/>
              <a:t>Gynecology:</a:t>
            </a:r>
            <a:r>
              <a:rPr lang="en-US" dirty="0"/>
              <a:t> ~</a:t>
            </a:r>
            <a:r>
              <a:rPr lang="en-US" b="1" dirty="0"/>
              <a:t>649,000</a:t>
            </a:r>
            <a:r>
              <a:rPr lang="en-US" dirty="0"/>
              <a:t> procedures</a:t>
            </a:r>
          </a:p>
          <a:p>
            <a:pPr lvl="1"/>
            <a:r>
              <a:rPr lang="en-US" b="1" dirty="0"/>
              <a:t>Hernia Repair</a:t>
            </a:r>
          </a:p>
          <a:p>
            <a:pPr lvl="1"/>
            <a:r>
              <a:rPr lang="en-US" b="1" dirty="0"/>
              <a:t>Joint Replacements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9D3550-F401-40C0-7A16-7C665DC1C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9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 Media 3" title="Patients Benefit Using the EksoGT™ Robotic Exoskeleton at Marianjoy Rehabilitation Hospital">
            <a:hlinkClick r:id="" action="ppaction://media"/>
            <a:extLst>
              <a:ext uri="{FF2B5EF4-FFF2-40B4-BE49-F238E27FC236}">
                <a16:creationId xmlns:a16="http://schemas.microsoft.com/office/drawing/2014/main" id="{6F8FBFF7-C400-F02B-93D6-4F8F5103A639}"/>
              </a:ext>
            </a:extLst>
          </p:cNvPr>
          <p:cNvPicPr>
            <a:picLocks noGrp="1" noRot="1" noChangeAspect="1"/>
          </p:cNvPicPr>
          <p:nvPr>
            <p:ph sz="quarter" idx="13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4819" y="241738"/>
            <a:ext cx="11282362" cy="637452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D07BA8-D027-E910-54BB-2F097B76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7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30005B-6102-4F3C-A26F-485DF1BF971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E60708A-6461-4D7F-883F-7E25D731D3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C90B52-91C7-4BE9-8AE0-180FFFE110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3614</TotalTime>
  <Words>680</Words>
  <Application>Microsoft Office PowerPoint</Application>
  <PresentationFormat>Widescreen</PresentationFormat>
  <Paragraphs>169</Paragraphs>
  <Slides>32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Aptos</vt:lpstr>
      <vt:lpstr>Arial</vt:lpstr>
      <vt:lpstr>Avenir Next LT Pro</vt:lpstr>
      <vt:lpstr>Avenir Next LT Pro Light</vt:lpstr>
      <vt:lpstr>Calibri</vt:lpstr>
      <vt:lpstr>Tw Cen MT</vt:lpstr>
      <vt:lpstr>Custom</vt:lpstr>
      <vt:lpstr>Assistive Robotics  Part 1</vt:lpstr>
      <vt:lpstr>Sandesh G. Bhat, Ph.D.</vt:lpstr>
      <vt:lpstr>Agenda</vt:lpstr>
      <vt:lpstr>Introduction to Robotics</vt:lpstr>
      <vt:lpstr>Introduction to Robotics</vt:lpstr>
      <vt:lpstr>What Robots have you seen/used/heard of?</vt:lpstr>
      <vt:lpstr>PowerPoint Presentation</vt:lpstr>
      <vt:lpstr>Surgical Robotics</vt:lpstr>
      <vt:lpstr>PowerPoint Presentation</vt:lpstr>
      <vt:lpstr>PowerPoint Presentation</vt:lpstr>
      <vt:lpstr>Introduction to Robotics</vt:lpstr>
      <vt:lpstr>Workshop Project</vt:lpstr>
      <vt:lpstr>Workshop Project</vt:lpstr>
      <vt:lpstr>Workshop Project</vt:lpstr>
      <vt:lpstr>Simple Electronics</vt:lpstr>
      <vt:lpstr>Conductors vs. insulators</vt:lpstr>
      <vt:lpstr>What is a Circuit?</vt:lpstr>
      <vt:lpstr>Easy Circuits</vt:lpstr>
      <vt:lpstr>Microcontroller</vt:lpstr>
      <vt:lpstr>Wiring Rules</vt:lpstr>
      <vt:lpstr>Simple Coding</vt:lpstr>
      <vt:lpstr>Simple Coding</vt:lpstr>
      <vt:lpstr>Blink the onboard LED</vt:lpstr>
      <vt:lpstr>Blink the onboard LED</vt:lpstr>
      <vt:lpstr>Servo Motors</vt:lpstr>
      <vt:lpstr>Servo Motors</vt:lpstr>
      <vt:lpstr>Servo Motors: Connections</vt:lpstr>
      <vt:lpstr>Servo Motors: Control</vt:lpstr>
      <vt:lpstr>Simple motor control</vt:lpstr>
      <vt:lpstr>Simple motor control</vt:lpstr>
      <vt:lpstr>What else can you do with this setup?</vt:lpstr>
      <vt:lpstr>Thank you!</vt:lpstr>
    </vt:vector>
  </TitlesOfParts>
  <Company>UWEC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Bhat, Sandesh Ganapati</dc:creator>
  <cp:lastModifiedBy>Bhat, Sandesh Ganapati</cp:lastModifiedBy>
  <cp:revision>1</cp:revision>
  <dcterms:created xsi:type="dcterms:W3CDTF">2026-07-21T15:06:24Z</dcterms:created>
  <dcterms:modified xsi:type="dcterms:W3CDTF">2026-07-25T18:17:19Z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